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slideLayouts/slideLayout71.xml" ContentType="application/vnd.openxmlformats-officedocument.presentationml.slideLayout+xml"/>
  <Override PartName="/ppt/theme/theme7.xml" ContentType="application/vnd.openxmlformats-officedocument.theme+xml"/>
  <Override PartName="/ppt/slideLayouts/slideLayout72.xml" ContentType="application/vnd.openxmlformats-officedocument.presentationml.slideLayout+xml"/>
  <Override PartName="/ppt/theme/theme8.xml" ContentType="application/vnd.openxmlformats-officedocument.theme+xml"/>
  <Override PartName="/ppt/slideLayouts/slideLayout73.xml" ContentType="application/vnd.openxmlformats-officedocument.presentationml.slideLayout+xml"/>
  <Override PartName="/ppt/theme/theme9.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10.xml" ContentType="application/vnd.openxmlformats-officedocument.theme+xml"/>
  <Override PartName="/ppt/slideLayouts/slideLayout76.xml" ContentType="application/vnd.openxmlformats-officedocument.presentationml.slideLayout+xml"/>
  <Override PartName="/ppt/theme/theme11.xml" ContentType="application/vnd.openxmlformats-officedocument.theme+xml"/>
  <Override PartName="/ppt/slideLayouts/slideLayout77.xml" ContentType="application/vnd.openxmlformats-officedocument.presentationml.slideLayout+xml"/>
  <Override PartName="/ppt/theme/theme12.xml" ContentType="application/vnd.openxmlformats-officedocument.theme+xml"/>
  <Override PartName="/ppt/slideLayouts/slideLayout78.xml" ContentType="application/vnd.openxmlformats-officedocument.presentationml.slideLayout+xml"/>
  <Override PartName="/ppt/theme/theme13.xml" ContentType="application/vnd.openxmlformats-officedocument.theme+xml"/>
  <Override PartName="/ppt/slideLayouts/slideLayout79.xml" ContentType="application/vnd.openxmlformats-officedocument.presentationml.slideLayout+xml"/>
  <Override PartName="/ppt/theme/theme14.xml" ContentType="application/vnd.openxmlformats-officedocument.theme+xml"/>
  <Override PartName="/ppt/slideLayouts/slideLayout80.xml" ContentType="application/vnd.openxmlformats-officedocument.presentationml.slideLayout+xml"/>
  <Override PartName="/ppt/theme/theme15.xml" ContentType="application/vnd.openxmlformats-officedocument.theme+xml"/>
  <Override PartName="/ppt/slideLayouts/slideLayout81.xml" ContentType="application/vnd.openxmlformats-officedocument.presentationml.slideLayout+xml"/>
  <Override PartName="/ppt/theme/theme16.xml" ContentType="application/vnd.openxmlformats-officedocument.theme+xml"/>
  <Override PartName="/ppt/slideLayouts/slideLayout82.xml" ContentType="application/vnd.openxmlformats-officedocument.presentationml.slideLayout+xml"/>
  <Override PartName="/ppt/theme/theme17.xml" ContentType="application/vnd.openxmlformats-officedocument.theme+xml"/>
  <Override PartName="/ppt/slideLayouts/slideLayout83.xml" ContentType="application/vnd.openxmlformats-officedocument.presentationml.slideLayout+xml"/>
  <Override PartName="/ppt/theme/theme18.xml" ContentType="application/vnd.openxmlformats-officedocument.theme+xml"/>
  <Override PartName="/ppt/slideLayouts/slideLayout84.xml" ContentType="application/vnd.openxmlformats-officedocument.presentationml.slideLayout+xml"/>
  <Override PartName="/ppt/theme/theme19.xml" ContentType="application/vnd.openxmlformats-officedocument.theme+xml"/>
  <Override PartName="/ppt/slideLayouts/slideLayout85.xml" ContentType="application/vnd.openxmlformats-officedocument.presentationml.slideLayout+xml"/>
  <Override PartName="/ppt/theme/theme20.xml" ContentType="application/vnd.openxmlformats-officedocument.theme+xml"/>
  <Override PartName="/ppt/slideLayouts/slideLayout86.xml" ContentType="application/vnd.openxmlformats-officedocument.presentationml.slideLayout+xml"/>
  <Override PartName="/ppt/theme/theme21.xml" ContentType="application/vnd.openxmlformats-officedocument.theme+xml"/>
  <Override PartName="/ppt/slideLayouts/slideLayout87.xml" ContentType="application/vnd.openxmlformats-officedocument.presentationml.slideLayout+xml"/>
  <Override PartName="/ppt/theme/theme22.xml" ContentType="application/vnd.openxmlformats-officedocument.theme+xml"/>
  <Override PartName="/ppt/slideLayouts/slideLayout88.xml" ContentType="application/vnd.openxmlformats-officedocument.presentationml.slideLayout+xml"/>
  <Override PartName="/ppt/theme/theme23.xml" ContentType="application/vnd.openxmlformats-officedocument.theme+xml"/>
  <Override PartName="/ppt/slideLayouts/slideLayout89.xml" ContentType="application/vnd.openxmlformats-officedocument.presentationml.slideLayout+xml"/>
  <Override PartName="/ppt/theme/theme24.xml" ContentType="application/vnd.openxmlformats-officedocument.theme+xml"/>
  <Override PartName="/ppt/theme/theme2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 id="2147483661" r:id="rId3"/>
    <p:sldMasterId id="2147483662" r:id="rId4"/>
    <p:sldMasterId id="2147483666" r:id="rId5"/>
    <p:sldMasterId id="2147483668" r:id="rId6"/>
    <p:sldMasterId id="2147484126" r:id="rId7"/>
    <p:sldMasterId id="2147484207" r:id="rId8"/>
    <p:sldMasterId id="2147484209" r:id="rId9"/>
    <p:sldMasterId id="2147484213" r:id="rId10"/>
    <p:sldMasterId id="2147484217" r:id="rId11"/>
    <p:sldMasterId id="2147484219" r:id="rId12"/>
    <p:sldMasterId id="2147484221" r:id="rId13"/>
    <p:sldMasterId id="2147484223" r:id="rId14"/>
    <p:sldMasterId id="2147484225" r:id="rId15"/>
    <p:sldMasterId id="2147484227" r:id="rId16"/>
    <p:sldMasterId id="2147484229" r:id="rId17"/>
    <p:sldMasterId id="2147484231" r:id="rId18"/>
    <p:sldMasterId id="2147484233" r:id="rId19"/>
    <p:sldMasterId id="2147484235" r:id="rId20"/>
    <p:sldMasterId id="2147484237" r:id="rId21"/>
    <p:sldMasterId id="2147484239" r:id="rId22"/>
    <p:sldMasterId id="2147484242" r:id="rId23"/>
    <p:sldMasterId id="2147484244" r:id="rId24"/>
  </p:sldMasterIdLst>
  <p:notesMasterIdLst>
    <p:notesMasterId r:id="rId81"/>
  </p:notesMasterIdLst>
  <p:sldIdLst>
    <p:sldId id="256" r:id="rId25"/>
    <p:sldId id="260" r:id="rId26"/>
    <p:sldId id="390" r:id="rId27"/>
    <p:sldId id="263" r:id="rId28"/>
    <p:sldId id="265" r:id="rId29"/>
    <p:sldId id="266" r:id="rId30"/>
    <p:sldId id="333" r:id="rId31"/>
    <p:sldId id="259" r:id="rId32"/>
    <p:sldId id="386" r:id="rId33"/>
    <p:sldId id="277" r:id="rId34"/>
    <p:sldId id="284" r:id="rId35"/>
    <p:sldId id="387" r:id="rId36"/>
    <p:sldId id="285" r:id="rId37"/>
    <p:sldId id="286" r:id="rId38"/>
    <p:sldId id="389" r:id="rId39"/>
    <p:sldId id="272" r:id="rId40"/>
    <p:sldId id="273" r:id="rId41"/>
    <p:sldId id="287" r:id="rId42"/>
    <p:sldId id="323" r:id="rId43"/>
    <p:sldId id="376" r:id="rId44"/>
    <p:sldId id="377" r:id="rId45"/>
    <p:sldId id="418" r:id="rId46"/>
    <p:sldId id="383" r:id="rId47"/>
    <p:sldId id="384" r:id="rId48"/>
    <p:sldId id="381" r:id="rId49"/>
    <p:sldId id="382" r:id="rId50"/>
    <p:sldId id="344" r:id="rId51"/>
    <p:sldId id="324" r:id="rId52"/>
    <p:sldId id="325" r:id="rId53"/>
    <p:sldId id="372" r:id="rId54"/>
    <p:sldId id="373" r:id="rId55"/>
    <p:sldId id="350" r:id="rId56"/>
    <p:sldId id="328" r:id="rId57"/>
    <p:sldId id="349" r:id="rId58"/>
    <p:sldId id="365" r:id="rId59"/>
    <p:sldId id="374" r:id="rId60"/>
    <p:sldId id="419" r:id="rId61"/>
    <p:sldId id="398" r:id="rId62"/>
    <p:sldId id="399" r:id="rId63"/>
    <p:sldId id="400" r:id="rId64"/>
    <p:sldId id="402" r:id="rId65"/>
    <p:sldId id="417" r:id="rId66"/>
    <p:sldId id="403" r:id="rId67"/>
    <p:sldId id="404" r:id="rId68"/>
    <p:sldId id="405" r:id="rId69"/>
    <p:sldId id="406" r:id="rId70"/>
    <p:sldId id="407" r:id="rId71"/>
    <p:sldId id="408" r:id="rId72"/>
    <p:sldId id="409" r:id="rId73"/>
    <p:sldId id="410" r:id="rId74"/>
    <p:sldId id="411" r:id="rId75"/>
    <p:sldId id="412" r:id="rId76"/>
    <p:sldId id="413" r:id="rId77"/>
    <p:sldId id="414" r:id="rId78"/>
    <p:sldId id="392" r:id="rId79"/>
    <p:sldId id="416" r:id="rId80"/>
  </p:sldIdLst>
  <p:sldSz cx="9144000" cy="6858000" type="screen4x3"/>
  <p:notesSz cx="6858000" cy="9144000"/>
  <p:defaultTextStyle>
    <a:defPPr>
      <a:defRPr lang="en-US"/>
    </a:defPPr>
    <a:lvl1pPr algn="l" rtl="0" fontAlgn="base">
      <a:spcBef>
        <a:spcPct val="0"/>
      </a:spcBef>
      <a:spcAft>
        <a:spcPct val="0"/>
      </a:spcAft>
      <a:defRPr kumimoji="1" sz="3200" kern="1200">
        <a:solidFill>
          <a:schemeClr val="bg1"/>
        </a:solidFill>
        <a:latin typeface="Verdana" pitchFamily="34" charset="0"/>
        <a:ea typeface="HGPｺﾞｼｯｸE" pitchFamily="50" charset="-128"/>
        <a:cs typeface="+mn-cs"/>
      </a:defRPr>
    </a:lvl1pPr>
    <a:lvl2pPr marL="457200" algn="l" rtl="0" fontAlgn="base">
      <a:spcBef>
        <a:spcPct val="0"/>
      </a:spcBef>
      <a:spcAft>
        <a:spcPct val="0"/>
      </a:spcAft>
      <a:defRPr kumimoji="1" sz="3200" kern="1200">
        <a:solidFill>
          <a:schemeClr val="bg1"/>
        </a:solidFill>
        <a:latin typeface="Verdana" pitchFamily="34" charset="0"/>
        <a:ea typeface="HGPｺﾞｼｯｸE" pitchFamily="50" charset="-128"/>
        <a:cs typeface="+mn-cs"/>
      </a:defRPr>
    </a:lvl2pPr>
    <a:lvl3pPr marL="914400" algn="l" rtl="0" fontAlgn="base">
      <a:spcBef>
        <a:spcPct val="0"/>
      </a:spcBef>
      <a:spcAft>
        <a:spcPct val="0"/>
      </a:spcAft>
      <a:defRPr kumimoji="1" sz="3200" kern="1200">
        <a:solidFill>
          <a:schemeClr val="bg1"/>
        </a:solidFill>
        <a:latin typeface="Verdana" pitchFamily="34" charset="0"/>
        <a:ea typeface="HGPｺﾞｼｯｸE" pitchFamily="50" charset="-128"/>
        <a:cs typeface="+mn-cs"/>
      </a:defRPr>
    </a:lvl3pPr>
    <a:lvl4pPr marL="1371600" algn="l" rtl="0" fontAlgn="base">
      <a:spcBef>
        <a:spcPct val="0"/>
      </a:spcBef>
      <a:spcAft>
        <a:spcPct val="0"/>
      </a:spcAft>
      <a:defRPr kumimoji="1" sz="3200" kern="1200">
        <a:solidFill>
          <a:schemeClr val="bg1"/>
        </a:solidFill>
        <a:latin typeface="Verdana" pitchFamily="34" charset="0"/>
        <a:ea typeface="HGPｺﾞｼｯｸE" pitchFamily="50" charset="-128"/>
        <a:cs typeface="+mn-cs"/>
      </a:defRPr>
    </a:lvl4pPr>
    <a:lvl5pPr marL="1828800" algn="l" rtl="0" fontAlgn="base">
      <a:spcBef>
        <a:spcPct val="0"/>
      </a:spcBef>
      <a:spcAft>
        <a:spcPct val="0"/>
      </a:spcAft>
      <a:defRPr kumimoji="1" sz="3200" kern="1200">
        <a:solidFill>
          <a:schemeClr val="bg1"/>
        </a:solidFill>
        <a:latin typeface="Verdana" pitchFamily="34" charset="0"/>
        <a:ea typeface="HGPｺﾞｼｯｸE" pitchFamily="50" charset="-128"/>
        <a:cs typeface="+mn-cs"/>
      </a:defRPr>
    </a:lvl5pPr>
    <a:lvl6pPr marL="2286000" algn="l" defTabSz="914400" rtl="0" eaLnBrk="1" latinLnBrk="0" hangingPunct="1">
      <a:defRPr kumimoji="1" sz="3200" kern="1200">
        <a:solidFill>
          <a:schemeClr val="bg1"/>
        </a:solidFill>
        <a:latin typeface="Verdana" pitchFamily="34" charset="0"/>
        <a:ea typeface="HGPｺﾞｼｯｸE" pitchFamily="50" charset="-128"/>
        <a:cs typeface="+mn-cs"/>
      </a:defRPr>
    </a:lvl6pPr>
    <a:lvl7pPr marL="2743200" algn="l" defTabSz="914400" rtl="0" eaLnBrk="1" latinLnBrk="0" hangingPunct="1">
      <a:defRPr kumimoji="1" sz="3200" kern="1200">
        <a:solidFill>
          <a:schemeClr val="bg1"/>
        </a:solidFill>
        <a:latin typeface="Verdana" pitchFamily="34" charset="0"/>
        <a:ea typeface="HGPｺﾞｼｯｸE" pitchFamily="50" charset="-128"/>
        <a:cs typeface="+mn-cs"/>
      </a:defRPr>
    </a:lvl7pPr>
    <a:lvl8pPr marL="3200400" algn="l" defTabSz="914400" rtl="0" eaLnBrk="1" latinLnBrk="0" hangingPunct="1">
      <a:defRPr kumimoji="1" sz="3200" kern="1200">
        <a:solidFill>
          <a:schemeClr val="bg1"/>
        </a:solidFill>
        <a:latin typeface="Verdana" pitchFamily="34" charset="0"/>
        <a:ea typeface="HGPｺﾞｼｯｸE" pitchFamily="50" charset="-128"/>
        <a:cs typeface="+mn-cs"/>
      </a:defRPr>
    </a:lvl8pPr>
    <a:lvl9pPr marL="3657600" algn="l" defTabSz="914400" rtl="0" eaLnBrk="1" latinLnBrk="0" hangingPunct="1">
      <a:defRPr kumimoji="1" sz="3200" kern="1200">
        <a:solidFill>
          <a:schemeClr val="bg1"/>
        </a:solidFill>
        <a:latin typeface="Verdana" pitchFamily="34" charset="0"/>
        <a:ea typeface="HGPｺﾞｼｯｸE"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Rg st="1" end="71"/>
    <p:penClr>
      <a:schemeClr val="bg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0000"/>
    <a:srgbClr val="333333"/>
    <a:srgbClr val="FFFCF5"/>
    <a:srgbClr val="FFFFCC"/>
    <a:srgbClr val="000066"/>
    <a:srgbClr val="FFFF00"/>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6390" autoAdjust="0"/>
    <p:restoredTop sz="86464" autoAdjust="0"/>
  </p:normalViewPr>
  <p:slideViewPr>
    <p:cSldViewPr>
      <p:cViewPr varScale="1">
        <p:scale>
          <a:sx n="63" d="100"/>
          <a:sy n="63" d="100"/>
        </p:scale>
        <p:origin x="282" y="72"/>
      </p:cViewPr>
      <p:guideLst>
        <p:guide orient="horz" pos="2160"/>
        <p:guide pos="2880"/>
      </p:guideLst>
    </p:cSldViewPr>
  </p:slideViewPr>
  <p:outlineViewPr>
    <p:cViewPr>
      <p:scale>
        <a:sx n="33" d="100"/>
        <a:sy n="33" d="100"/>
      </p:scale>
      <p:origin x="36" y="0"/>
    </p:cViewPr>
  </p:outlineViewPr>
  <p:notesTextViewPr>
    <p:cViewPr>
      <p:scale>
        <a:sx n="100" d="100"/>
        <a:sy n="100" d="100"/>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2.xml"/><Relationship Id="rId39" Type="http://schemas.openxmlformats.org/officeDocument/2006/relationships/slide" Target="slides/slide15.xml"/><Relationship Id="rId21" Type="http://schemas.openxmlformats.org/officeDocument/2006/relationships/slideMaster" Target="slideMasters/slideMaster21.xml"/><Relationship Id="rId34" Type="http://schemas.openxmlformats.org/officeDocument/2006/relationships/slide" Target="slides/slide10.xml"/><Relationship Id="rId42" Type="http://schemas.openxmlformats.org/officeDocument/2006/relationships/slide" Target="slides/slide18.xml"/><Relationship Id="rId47" Type="http://schemas.openxmlformats.org/officeDocument/2006/relationships/slide" Target="slides/slide23.xml"/><Relationship Id="rId50" Type="http://schemas.openxmlformats.org/officeDocument/2006/relationships/slide" Target="slides/slide26.xml"/><Relationship Id="rId55" Type="http://schemas.openxmlformats.org/officeDocument/2006/relationships/slide" Target="slides/slide31.xml"/><Relationship Id="rId63" Type="http://schemas.openxmlformats.org/officeDocument/2006/relationships/slide" Target="slides/slide39.xml"/><Relationship Id="rId68" Type="http://schemas.openxmlformats.org/officeDocument/2006/relationships/slide" Target="slides/slide44.xml"/><Relationship Id="rId76" Type="http://schemas.openxmlformats.org/officeDocument/2006/relationships/slide" Target="slides/slide52.xml"/><Relationship Id="rId84"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4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5.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8.xml"/><Relationship Id="rId37" Type="http://schemas.openxmlformats.org/officeDocument/2006/relationships/slide" Target="slides/slide13.xml"/><Relationship Id="rId40" Type="http://schemas.openxmlformats.org/officeDocument/2006/relationships/slide" Target="slides/slide16.xml"/><Relationship Id="rId45" Type="http://schemas.openxmlformats.org/officeDocument/2006/relationships/slide" Target="slides/slide21.xml"/><Relationship Id="rId53" Type="http://schemas.openxmlformats.org/officeDocument/2006/relationships/slide" Target="slides/slide29.xml"/><Relationship Id="rId58" Type="http://schemas.openxmlformats.org/officeDocument/2006/relationships/slide" Target="slides/slide34.xml"/><Relationship Id="rId66" Type="http://schemas.openxmlformats.org/officeDocument/2006/relationships/slide" Target="slides/slide42.xml"/><Relationship Id="rId74" Type="http://schemas.openxmlformats.org/officeDocument/2006/relationships/slide" Target="slides/slide50.xml"/><Relationship Id="rId79" Type="http://schemas.openxmlformats.org/officeDocument/2006/relationships/slide" Target="slides/slide55.xml"/><Relationship Id="rId5" Type="http://schemas.openxmlformats.org/officeDocument/2006/relationships/slideMaster" Target="slideMasters/slideMaster5.xml"/><Relationship Id="rId61" Type="http://schemas.openxmlformats.org/officeDocument/2006/relationships/slide" Target="slides/slide37.xml"/><Relationship Id="rId82" Type="http://schemas.openxmlformats.org/officeDocument/2006/relationships/presProps" Target="presProps.xml"/><Relationship Id="rId19" Type="http://schemas.openxmlformats.org/officeDocument/2006/relationships/slideMaster" Target="slideMasters/slideMaster1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3.xml"/><Relationship Id="rId30" Type="http://schemas.openxmlformats.org/officeDocument/2006/relationships/slide" Target="slides/slide6.xml"/><Relationship Id="rId35" Type="http://schemas.openxmlformats.org/officeDocument/2006/relationships/slide" Target="slides/slide11.xml"/><Relationship Id="rId43" Type="http://schemas.openxmlformats.org/officeDocument/2006/relationships/slide" Target="slides/slide19.xml"/><Relationship Id="rId48" Type="http://schemas.openxmlformats.org/officeDocument/2006/relationships/slide" Target="slides/slide24.xml"/><Relationship Id="rId56" Type="http://schemas.openxmlformats.org/officeDocument/2006/relationships/slide" Target="slides/slide32.xml"/><Relationship Id="rId64" Type="http://schemas.openxmlformats.org/officeDocument/2006/relationships/slide" Target="slides/slide40.xml"/><Relationship Id="rId69" Type="http://schemas.openxmlformats.org/officeDocument/2006/relationships/slide" Target="slides/slide45.xml"/><Relationship Id="rId77" Type="http://schemas.openxmlformats.org/officeDocument/2006/relationships/slide" Target="slides/slide53.xml"/><Relationship Id="rId8" Type="http://schemas.openxmlformats.org/officeDocument/2006/relationships/slideMaster" Target="slideMasters/slideMaster8.xml"/><Relationship Id="rId51" Type="http://schemas.openxmlformats.org/officeDocument/2006/relationships/slide" Target="slides/slide27.xml"/><Relationship Id="rId72" Type="http://schemas.openxmlformats.org/officeDocument/2006/relationships/slide" Target="slides/slide48.xml"/><Relationship Id="rId80" Type="http://schemas.openxmlformats.org/officeDocument/2006/relationships/slide" Target="slides/slide56.xml"/><Relationship Id="rId85"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1.xml"/><Relationship Id="rId33" Type="http://schemas.openxmlformats.org/officeDocument/2006/relationships/slide" Target="slides/slide9.xml"/><Relationship Id="rId38" Type="http://schemas.openxmlformats.org/officeDocument/2006/relationships/slide" Target="slides/slide14.xml"/><Relationship Id="rId46" Type="http://schemas.openxmlformats.org/officeDocument/2006/relationships/slide" Target="slides/slide22.xml"/><Relationship Id="rId59" Type="http://schemas.openxmlformats.org/officeDocument/2006/relationships/slide" Target="slides/slide35.xml"/><Relationship Id="rId67" Type="http://schemas.openxmlformats.org/officeDocument/2006/relationships/slide" Target="slides/slide43.xml"/><Relationship Id="rId20" Type="http://schemas.openxmlformats.org/officeDocument/2006/relationships/slideMaster" Target="slideMasters/slideMaster20.xml"/><Relationship Id="rId41" Type="http://schemas.openxmlformats.org/officeDocument/2006/relationships/slide" Target="slides/slide17.xml"/><Relationship Id="rId54" Type="http://schemas.openxmlformats.org/officeDocument/2006/relationships/slide" Target="slides/slide30.xml"/><Relationship Id="rId62" Type="http://schemas.openxmlformats.org/officeDocument/2006/relationships/slide" Target="slides/slide38.xml"/><Relationship Id="rId70" Type="http://schemas.openxmlformats.org/officeDocument/2006/relationships/slide" Target="slides/slide46.xml"/><Relationship Id="rId75" Type="http://schemas.openxmlformats.org/officeDocument/2006/relationships/slide" Target="slides/slide51.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4.xml"/><Relationship Id="rId36" Type="http://schemas.openxmlformats.org/officeDocument/2006/relationships/slide" Target="slides/slide12.xml"/><Relationship Id="rId49" Type="http://schemas.openxmlformats.org/officeDocument/2006/relationships/slide" Target="slides/slide25.xml"/><Relationship Id="rId57" Type="http://schemas.openxmlformats.org/officeDocument/2006/relationships/slide" Target="slides/slide33.xml"/><Relationship Id="rId10" Type="http://schemas.openxmlformats.org/officeDocument/2006/relationships/slideMaster" Target="slideMasters/slideMaster10.xml"/><Relationship Id="rId31" Type="http://schemas.openxmlformats.org/officeDocument/2006/relationships/slide" Target="slides/slide7.xml"/><Relationship Id="rId44" Type="http://schemas.openxmlformats.org/officeDocument/2006/relationships/slide" Target="slides/slide20.xml"/><Relationship Id="rId52" Type="http://schemas.openxmlformats.org/officeDocument/2006/relationships/slide" Target="slides/slide28.xml"/><Relationship Id="rId60" Type="http://schemas.openxmlformats.org/officeDocument/2006/relationships/slide" Target="slides/slide36.xml"/><Relationship Id="rId65" Type="http://schemas.openxmlformats.org/officeDocument/2006/relationships/slide" Target="slides/slide41.xml"/><Relationship Id="rId73" Type="http://schemas.openxmlformats.org/officeDocument/2006/relationships/slide" Target="slides/slide49.xml"/><Relationship Id="rId78" Type="http://schemas.openxmlformats.org/officeDocument/2006/relationships/slide" Target="slides/slide54.xml"/><Relationship Id="rId8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tx1"/>
                </a:solidFill>
                <a:latin typeface="Times New Roman" pitchFamily="18" charset="0"/>
                <a:ea typeface="ＭＳ Ｐゴシック" pitchFamily="50" charset="-128"/>
              </a:defRPr>
            </a:lvl1pPr>
          </a:lstStyle>
          <a:p>
            <a:pPr>
              <a:defRPr/>
            </a:pPr>
            <a:endParaRPr lang="en-US" altLang="ja-JP"/>
          </a:p>
        </p:txBody>
      </p:sp>
      <p:sp>
        <p:nvSpPr>
          <p:cNvPr id="1331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latin typeface="Times New Roman" pitchFamily="18" charset="0"/>
                <a:ea typeface="ＭＳ Ｐゴシック" pitchFamily="50" charset="-128"/>
              </a:defRPr>
            </a:lvl1pPr>
          </a:lstStyle>
          <a:p>
            <a:pPr>
              <a:defRPr/>
            </a:pPr>
            <a:endParaRPr lang="en-US" altLang="ja-JP"/>
          </a:p>
        </p:txBody>
      </p:sp>
      <p:sp>
        <p:nvSpPr>
          <p:cNvPr id="481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331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1331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chemeClr val="tx1"/>
                </a:solidFill>
                <a:latin typeface="Times New Roman" pitchFamily="18" charset="0"/>
                <a:ea typeface="ＭＳ Ｐゴシック" pitchFamily="50" charset="-128"/>
              </a:defRPr>
            </a:lvl1pPr>
          </a:lstStyle>
          <a:p>
            <a:pPr>
              <a:defRPr/>
            </a:pPr>
            <a:endParaRPr lang="en-US" altLang="ja-JP"/>
          </a:p>
        </p:txBody>
      </p:sp>
      <p:sp>
        <p:nvSpPr>
          <p:cNvPr id="1331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Times New Roman" pitchFamily="18" charset="0"/>
                <a:ea typeface="ＭＳ Ｐゴシック" pitchFamily="50" charset="-128"/>
              </a:defRPr>
            </a:lvl1pPr>
          </a:lstStyle>
          <a:p>
            <a:pPr>
              <a:defRPr/>
            </a:pPr>
            <a:fld id="{95A83B4C-3217-41EE-B466-F88BCCF34FDE}" type="slidenum">
              <a:rPr lang="ja-JP" altLang="en-US"/>
              <a:pPr>
                <a:defRPr/>
              </a:pPr>
              <a:t>‹#›</a:t>
            </a:fld>
            <a:endParaRPr lang="en-US" altLang="ja-JP"/>
          </a:p>
        </p:txBody>
      </p:sp>
    </p:spTree>
    <p:extLst>
      <p:ext uri="{BB962C8B-B14F-4D97-AF65-F5344CB8AC3E}">
        <p14:creationId xmlns:p14="http://schemas.microsoft.com/office/powerpoint/2010/main" val="11359940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ja.wikipedia.org/wiki/%E6%97%A5%E6%9C%AC%E4%BA%BA" TargetMode="External"/><Relationship Id="rId7" Type="http://schemas.openxmlformats.org/officeDocument/2006/relationships/hyperlink" Target="http://ja.wikipedia.org/wiki/%E8%89%B2%E8%A6%9A%E7%95%B0%E5%B8%B8#cite_note-1" TargetMode="External"/><Relationship Id="rId2" Type="http://schemas.openxmlformats.org/officeDocument/2006/relationships/slide" Target="../slides/slide32.xml"/><Relationship Id="rId1" Type="http://schemas.openxmlformats.org/officeDocument/2006/relationships/notesMaster" Target="../notesMasters/notesMaster1.xml"/><Relationship Id="rId6" Type="http://schemas.openxmlformats.org/officeDocument/2006/relationships/hyperlink" Target="http://ja.wikipedia.org/wiki/%E3%82%A2%E3%83%95%E3%83%AA%E3%82%AB" TargetMode="External"/><Relationship Id="rId5" Type="http://schemas.openxmlformats.org/officeDocument/2006/relationships/hyperlink" Target="http://ja.wikipedia.org/wiki/%E5%8C%97%E6%AC%A7" TargetMode="External"/><Relationship Id="rId4" Type="http://schemas.openxmlformats.org/officeDocument/2006/relationships/hyperlink" Target="http://ja.wikipedia.org/wiki/%E3%83%95%E3%83%A9%E3%83%B3%E3%82%B9" TargetMode="Externa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96B2B04B-4686-4D25-87C3-B56869EFF969}" type="slidenum">
              <a:rPr lang="ja-JP" altLang="en-US" smtClean="0"/>
              <a:pPr/>
              <a:t>1</a:t>
            </a:fld>
            <a:endParaRPr lang="en-US" altLang="ja-JP"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ja-JP" altLang="en-US" smtClean="0"/>
          </a:p>
        </p:txBody>
      </p:sp>
    </p:spTree>
    <p:extLst>
      <p:ext uri="{BB962C8B-B14F-4D97-AF65-F5344CB8AC3E}">
        <p14:creationId xmlns:p14="http://schemas.microsoft.com/office/powerpoint/2010/main" val="24441989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95A83B4C-3217-41EE-B466-F88BCCF34FDE}" type="slidenum">
              <a:rPr lang="ja-JP" altLang="en-US" smtClean="0"/>
              <a:pPr>
                <a:defRPr/>
              </a:pPr>
              <a:t>10</a:t>
            </a:fld>
            <a:endParaRPr lang="en-US" altLang="ja-JP"/>
          </a:p>
        </p:txBody>
      </p:sp>
    </p:spTree>
    <p:extLst>
      <p:ext uri="{BB962C8B-B14F-4D97-AF65-F5344CB8AC3E}">
        <p14:creationId xmlns:p14="http://schemas.microsoft.com/office/powerpoint/2010/main" val="24562527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95A83B4C-3217-41EE-B466-F88BCCF34FDE}" type="slidenum">
              <a:rPr lang="ja-JP" altLang="en-US" smtClean="0"/>
              <a:pPr>
                <a:defRPr/>
              </a:pPr>
              <a:t>11</a:t>
            </a:fld>
            <a:endParaRPr lang="en-US" altLang="ja-JP"/>
          </a:p>
        </p:txBody>
      </p:sp>
    </p:spTree>
    <p:extLst>
      <p:ext uri="{BB962C8B-B14F-4D97-AF65-F5344CB8AC3E}">
        <p14:creationId xmlns:p14="http://schemas.microsoft.com/office/powerpoint/2010/main" val="7025103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95A83B4C-3217-41EE-B466-F88BCCF34FDE}" type="slidenum">
              <a:rPr lang="ja-JP" altLang="en-US" smtClean="0"/>
              <a:pPr>
                <a:defRPr/>
              </a:pPr>
              <a:t>12</a:t>
            </a:fld>
            <a:endParaRPr lang="en-US" altLang="ja-JP"/>
          </a:p>
        </p:txBody>
      </p:sp>
    </p:spTree>
    <p:extLst>
      <p:ext uri="{BB962C8B-B14F-4D97-AF65-F5344CB8AC3E}">
        <p14:creationId xmlns:p14="http://schemas.microsoft.com/office/powerpoint/2010/main" val="38095238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95A83B4C-3217-41EE-B466-F88BCCF34FDE}" type="slidenum">
              <a:rPr lang="ja-JP" altLang="en-US" smtClean="0"/>
              <a:pPr>
                <a:defRPr/>
              </a:pPr>
              <a:t>13</a:t>
            </a:fld>
            <a:endParaRPr lang="en-US" altLang="ja-JP"/>
          </a:p>
        </p:txBody>
      </p:sp>
    </p:spTree>
    <p:extLst>
      <p:ext uri="{BB962C8B-B14F-4D97-AF65-F5344CB8AC3E}">
        <p14:creationId xmlns:p14="http://schemas.microsoft.com/office/powerpoint/2010/main" val="28671361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95A83B4C-3217-41EE-B466-F88BCCF34FDE}" type="slidenum">
              <a:rPr lang="ja-JP" altLang="en-US" smtClean="0"/>
              <a:pPr>
                <a:defRPr/>
              </a:pPr>
              <a:t>14</a:t>
            </a:fld>
            <a:endParaRPr lang="en-US" altLang="ja-JP"/>
          </a:p>
        </p:txBody>
      </p:sp>
    </p:spTree>
    <p:extLst>
      <p:ext uri="{BB962C8B-B14F-4D97-AF65-F5344CB8AC3E}">
        <p14:creationId xmlns:p14="http://schemas.microsoft.com/office/powerpoint/2010/main" val="855914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95A83B4C-3217-41EE-B466-F88BCCF34FDE}" type="slidenum">
              <a:rPr lang="ja-JP" altLang="en-US" smtClean="0"/>
              <a:pPr>
                <a:defRPr/>
              </a:pPr>
              <a:t>15</a:t>
            </a:fld>
            <a:endParaRPr lang="en-US" altLang="ja-JP"/>
          </a:p>
        </p:txBody>
      </p:sp>
    </p:spTree>
    <p:extLst>
      <p:ext uri="{BB962C8B-B14F-4D97-AF65-F5344CB8AC3E}">
        <p14:creationId xmlns:p14="http://schemas.microsoft.com/office/powerpoint/2010/main" val="3796391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BBEDBF3F-561D-44DB-9347-747E4491B93B}" type="slidenum">
              <a:rPr lang="ja-JP" altLang="en-US" smtClean="0"/>
              <a:pPr/>
              <a:t>16</a:t>
            </a:fld>
            <a:endParaRPr lang="en-US" altLang="ja-JP"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ja-JP" altLang="en-US" smtClean="0"/>
          </a:p>
        </p:txBody>
      </p:sp>
    </p:spTree>
    <p:extLst>
      <p:ext uri="{BB962C8B-B14F-4D97-AF65-F5344CB8AC3E}">
        <p14:creationId xmlns:p14="http://schemas.microsoft.com/office/powerpoint/2010/main" val="25225574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73F0065A-4CE9-4DF5-9655-E78E651B3DD1}" type="slidenum">
              <a:rPr lang="ja-JP" altLang="en-US" smtClean="0"/>
              <a:pPr/>
              <a:t>17</a:t>
            </a:fld>
            <a:endParaRPr lang="en-US" altLang="ja-JP"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ja-JP" altLang="en-US" smtClean="0"/>
          </a:p>
        </p:txBody>
      </p:sp>
    </p:spTree>
    <p:extLst>
      <p:ext uri="{BB962C8B-B14F-4D97-AF65-F5344CB8AC3E}">
        <p14:creationId xmlns:p14="http://schemas.microsoft.com/office/powerpoint/2010/main" val="41057779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EC13B028-A6E5-4435-BC34-27DD5FEEB9CA}" type="slidenum">
              <a:rPr lang="ja-JP" altLang="en-US" smtClean="0"/>
              <a:pPr/>
              <a:t>18</a:t>
            </a:fld>
            <a:endParaRPr lang="en-US" altLang="ja-JP"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ja-JP" altLang="en-US" smtClean="0"/>
          </a:p>
        </p:txBody>
      </p:sp>
    </p:spTree>
    <p:extLst>
      <p:ext uri="{BB962C8B-B14F-4D97-AF65-F5344CB8AC3E}">
        <p14:creationId xmlns:p14="http://schemas.microsoft.com/office/powerpoint/2010/main" val="21579323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95A83B4C-3217-41EE-B466-F88BCCF34FDE}" type="slidenum">
              <a:rPr lang="ja-JP" altLang="en-US" smtClean="0"/>
              <a:pPr>
                <a:defRPr/>
              </a:pPr>
              <a:t>19</a:t>
            </a:fld>
            <a:endParaRPr lang="en-US" altLang="ja-JP"/>
          </a:p>
        </p:txBody>
      </p:sp>
    </p:spTree>
    <p:extLst>
      <p:ext uri="{BB962C8B-B14F-4D97-AF65-F5344CB8AC3E}">
        <p14:creationId xmlns:p14="http://schemas.microsoft.com/office/powerpoint/2010/main" val="5776768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52CD3761-81B1-4D00-A2A1-11DD2E755B82}" type="slidenum">
              <a:rPr lang="ja-JP" altLang="en-US" smtClean="0"/>
              <a:pPr/>
              <a:t>2</a:t>
            </a:fld>
            <a:endParaRPr lang="en-US" altLang="ja-JP"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ja-JP" altLang="en-US" smtClean="0"/>
          </a:p>
        </p:txBody>
      </p:sp>
    </p:spTree>
    <p:extLst>
      <p:ext uri="{BB962C8B-B14F-4D97-AF65-F5344CB8AC3E}">
        <p14:creationId xmlns:p14="http://schemas.microsoft.com/office/powerpoint/2010/main" val="41962120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8DF3CA31-B926-44D5-88D0-D7B32DE2C45C}" type="slidenum">
              <a:rPr lang="ja-JP" altLang="en-US" smtClean="0"/>
              <a:pPr/>
              <a:t>20</a:t>
            </a:fld>
            <a:endParaRPr lang="en-US" altLang="ja-JP" smtClean="0"/>
          </a:p>
        </p:txBody>
      </p:sp>
      <p:sp>
        <p:nvSpPr>
          <p:cNvPr id="58371" name="Rectangle 2"/>
          <p:cNvSpPr>
            <a:spLocks noGrp="1" noRot="1" noChangeAspect="1" noChangeArrowheads="1" noTextEdit="1"/>
          </p:cNvSpPr>
          <p:nvPr>
            <p:ph type="sldImg"/>
          </p:nvPr>
        </p:nvSpPr>
        <p:spPr>
          <a:xfrm>
            <a:off x="1295400" y="1003300"/>
            <a:ext cx="4283075" cy="3213100"/>
          </a:xfrm>
          <a:ln w="12700" cap="flat">
            <a:solidFill>
              <a:schemeClr val="tx1"/>
            </a:solidFill>
          </a:ln>
        </p:spPr>
      </p:sp>
      <p:sp>
        <p:nvSpPr>
          <p:cNvPr id="58372" name="Rectangle 3"/>
          <p:cNvSpPr>
            <a:spLocks noGrp="1" noChangeArrowheads="1"/>
          </p:cNvSpPr>
          <p:nvPr>
            <p:ph type="body" idx="1"/>
          </p:nvPr>
        </p:nvSpPr>
        <p:spPr>
          <a:xfrm>
            <a:off x="728663" y="4543425"/>
            <a:ext cx="5616575" cy="3744913"/>
          </a:xfrm>
          <a:noFill/>
          <a:ln/>
        </p:spPr>
        <p:txBody>
          <a:bodyPr lIns="91520" tIns="48168" rIns="91520" bIns="48168"/>
          <a:lstStyle/>
          <a:p>
            <a:pPr eaLnBrk="1" hangingPunct="1"/>
            <a:endParaRPr lang="ja-JP" altLang="en-US" smtClean="0"/>
          </a:p>
        </p:txBody>
      </p:sp>
    </p:spTree>
    <p:extLst>
      <p:ext uri="{BB962C8B-B14F-4D97-AF65-F5344CB8AC3E}">
        <p14:creationId xmlns:p14="http://schemas.microsoft.com/office/powerpoint/2010/main" val="22210198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DAD57198-82E0-427C-8E4F-8F273FC7981A}" type="slidenum">
              <a:rPr lang="ja-JP" altLang="en-US" smtClean="0"/>
              <a:pPr/>
              <a:t>21</a:t>
            </a:fld>
            <a:endParaRPr lang="en-US" altLang="ja-JP" smtClean="0"/>
          </a:p>
        </p:txBody>
      </p:sp>
      <p:sp>
        <p:nvSpPr>
          <p:cNvPr id="59395" name="Rectangle 2"/>
          <p:cNvSpPr>
            <a:spLocks noGrp="1" noRot="1" noChangeAspect="1" noChangeArrowheads="1" noTextEdit="1"/>
          </p:cNvSpPr>
          <p:nvPr>
            <p:ph type="sldImg"/>
          </p:nvPr>
        </p:nvSpPr>
        <p:spPr>
          <a:xfrm>
            <a:off x="1295400" y="1003300"/>
            <a:ext cx="4283075" cy="3213100"/>
          </a:xfrm>
          <a:ln w="12700" cap="flat">
            <a:solidFill>
              <a:schemeClr val="tx1"/>
            </a:solidFill>
          </a:ln>
        </p:spPr>
      </p:sp>
      <p:sp>
        <p:nvSpPr>
          <p:cNvPr id="59396" name="Rectangle 3"/>
          <p:cNvSpPr>
            <a:spLocks noGrp="1" noChangeArrowheads="1"/>
          </p:cNvSpPr>
          <p:nvPr>
            <p:ph type="body" idx="1"/>
          </p:nvPr>
        </p:nvSpPr>
        <p:spPr>
          <a:xfrm>
            <a:off x="728663" y="4543425"/>
            <a:ext cx="5616575" cy="3744913"/>
          </a:xfrm>
          <a:noFill/>
          <a:ln/>
        </p:spPr>
        <p:txBody>
          <a:bodyPr lIns="91520" tIns="48168" rIns="91520" bIns="48168"/>
          <a:lstStyle/>
          <a:p>
            <a:pPr eaLnBrk="1" hangingPunct="1"/>
            <a:endParaRPr lang="ja-JP" altLang="en-US" smtClean="0"/>
          </a:p>
        </p:txBody>
      </p:sp>
    </p:spTree>
    <p:extLst>
      <p:ext uri="{BB962C8B-B14F-4D97-AF65-F5344CB8AC3E}">
        <p14:creationId xmlns:p14="http://schemas.microsoft.com/office/powerpoint/2010/main" val="15443968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p:spPr>
        <p:txBody>
          <a:bodyPr/>
          <a:lstStyle/>
          <a:p>
            <a:endParaRPr lang="ja-JP" altLang="en-US" smtClean="0"/>
          </a:p>
        </p:txBody>
      </p:sp>
    </p:spTree>
    <p:extLst>
      <p:ext uri="{BB962C8B-B14F-4D97-AF65-F5344CB8AC3E}">
        <p14:creationId xmlns:p14="http://schemas.microsoft.com/office/powerpoint/2010/main" val="35484251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20561AC9-340B-4990-A5BF-2E641E5E5597}" type="slidenum">
              <a:rPr lang="ja-JP" altLang="en-US" smtClean="0"/>
              <a:pPr/>
              <a:t>23</a:t>
            </a:fld>
            <a:endParaRPr lang="en-US" altLang="ja-JP" smtClean="0"/>
          </a:p>
        </p:txBody>
      </p:sp>
      <p:sp>
        <p:nvSpPr>
          <p:cNvPr id="60419" name="Rectangle 2"/>
          <p:cNvSpPr>
            <a:spLocks noGrp="1" noRot="1" noChangeAspect="1" noChangeArrowheads="1" noTextEdit="1"/>
          </p:cNvSpPr>
          <p:nvPr>
            <p:ph type="sldImg"/>
          </p:nvPr>
        </p:nvSpPr>
        <p:spPr>
          <a:xfrm>
            <a:off x="1143000" y="685800"/>
            <a:ext cx="4573588" cy="3430588"/>
          </a:xfrm>
          <a:ln/>
        </p:spPr>
      </p:sp>
      <p:sp>
        <p:nvSpPr>
          <p:cNvPr id="60420" name="Rectangle 3"/>
          <p:cNvSpPr>
            <a:spLocks noGrp="1" noChangeArrowheads="1"/>
          </p:cNvSpPr>
          <p:nvPr>
            <p:ph type="body" idx="1"/>
          </p:nvPr>
        </p:nvSpPr>
        <p:spPr>
          <a:xfrm>
            <a:off x="914400" y="4343400"/>
            <a:ext cx="5029200" cy="4114800"/>
          </a:xfrm>
          <a:noFill/>
          <a:ln/>
        </p:spPr>
        <p:txBody>
          <a:bodyPr/>
          <a:lstStyle/>
          <a:p>
            <a:pPr eaLnBrk="1" hangingPunct="1"/>
            <a:r>
              <a:rPr lang="ja-JP" altLang="en-US" smtClean="0">
                <a:ea typeface="ＭＳ Ｐゴシック" pitchFamily="50" charset="-128"/>
              </a:rPr>
              <a:t>現在は水槽実験が主</a:t>
            </a:r>
          </a:p>
          <a:p>
            <a:pPr eaLnBrk="1" hangingPunct="1"/>
            <a:r>
              <a:rPr lang="ja-JP" altLang="en-US" smtClean="0">
                <a:ea typeface="ＭＳ Ｐゴシック" pitchFamily="50" charset="-128"/>
              </a:rPr>
              <a:t>氷から船体にかかる影響が主</a:t>
            </a:r>
          </a:p>
          <a:p>
            <a:pPr eaLnBrk="1" hangingPunct="1"/>
            <a:r>
              <a:rPr lang="ja-JP" altLang="en-US" smtClean="0">
                <a:ea typeface="ＭＳ Ｐゴシック" pitchFamily="50" charset="-128"/>
              </a:rPr>
              <a:t>本研究では船体から氷に与える影響を考える</a:t>
            </a:r>
          </a:p>
          <a:p>
            <a:pPr eaLnBrk="1" hangingPunct="1"/>
            <a:endParaRPr lang="ja-JP" altLang="en-US" smtClean="0">
              <a:ea typeface="ＭＳ Ｐゴシック" pitchFamily="50" charset="-128"/>
            </a:endParaRPr>
          </a:p>
        </p:txBody>
      </p:sp>
    </p:spTree>
    <p:extLst>
      <p:ext uri="{BB962C8B-B14F-4D97-AF65-F5344CB8AC3E}">
        <p14:creationId xmlns:p14="http://schemas.microsoft.com/office/powerpoint/2010/main" val="25026959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95A83B4C-3217-41EE-B466-F88BCCF34FDE}" type="slidenum">
              <a:rPr lang="ja-JP" altLang="en-US" smtClean="0"/>
              <a:pPr>
                <a:defRPr/>
              </a:pPr>
              <a:t>24</a:t>
            </a:fld>
            <a:endParaRPr lang="en-US" altLang="ja-JP"/>
          </a:p>
        </p:txBody>
      </p:sp>
    </p:spTree>
    <p:extLst>
      <p:ext uri="{BB962C8B-B14F-4D97-AF65-F5344CB8AC3E}">
        <p14:creationId xmlns:p14="http://schemas.microsoft.com/office/powerpoint/2010/main" val="10792191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936D556C-E472-42EB-8B73-3868E52756CD}" type="slidenum">
              <a:rPr lang="ja-JP" altLang="en-US" smtClean="0"/>
              <a:pPr/>
              <a:t>25</a:t>
            </a:fld>
            <a:endParaRPr lang="en-US" altLang="ja-JP" smtClean="0"/>
          </a:p>
        </p:txBody>
      </p:sp>
      <p:sp>
        <p:nvSpPr>
          <p:cNvPr id="61443" name="Rectangle 2"/>
          <p:cNvSpPr>
            <a:spLocks noGrp="1" noRot="1" noChangeAspect="1" noChangeArrowheads="1" noTextEdit="1"/>
          </p:cNvSpPr>
          <p:nvPr>
            <p:ph type="sldImg"/>
          </p:nvPr>
        </p:nvSpPr>
        <p:spPr>
          <a:xfrm>
            <a:off x="1296988" y="1004888"/>
            <a:ext cx="4279900" cy="3211512"/>
          </a:xfrm>
          <a:ln w="12700" cap="flat">
            <a:solidFill>
              <a:schemeClr val="tx1"/>
            </a:solidFill>
          </a:ln>
        </p:spPr>
      </p:sp>
      <p:sp>
        <p:nvSpPr>
          <p:cNvPr id="61444" name="Rectangle 3"/>
          <p:cNvSpPr>
            <a:spLocks noGrp="1" noChangeArrowheads="1"/>
          </p:cNvSpPr>
          <p:nvPr>
            <p:ph type="body" idx="1"/>
          </p:nvPr>
        </p:nvSpPr>
        <p:spPr>
          <a:xfrm>
            <a:off x="728663" y="4543425"/>
            <a:ext cx="5616575" cy="3744913"/>
          </a:xfrm>
          <a:noFill/>
          <a:ln/>
        </p:spPr>
        <p:txBody>
          <a:bodyPr lIns="91520" tIns="48168" rIns="91520" bIns="48168"/>
          <a:lstStyle/>
          <a:p>
            <a:pPr eaLnBrk="1" hangingPunct="1"/>
            <a:endParaRPr lang="ja-JP" altLang="en-US" smtClean="0"/>
          </a:p>
        </p:txBody>
      </p:sp>
    </p:spTree>
    <p:extLst>
      <p:ext uri="{BB962C8B-B14F-4D97-AF65-F5344CB8AC3E}">
        <p14:creationId xmlns:p14="http://schemas.microsoft.com/office/powerpoint/2010/main" val="40110686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95A83B4C-3217-41EE-B466-F88BCCF34FDE}" type="slidenum">
              <a:rPr lang="ja-JP" altLang="en-US" smtClean="0"/>
              <a:pPr>
                <a:defRPr/>
              </a:pPr>
              <a:t>26</a:t>
            </a:fld>
            <a:endParaRPr lang="en-US" altLang="ja-JP"/>
          </a:p>
        </p:txBody>
      </p:sp>
    </p:spTree>
    <p:extLst>
      <p:ext uri="{BB962C8B-B14F-4D97-AF65-F5344CB8AC3E}">
        <p14:creationId xmlns:p14="http://schemas.microsoft.com/office/powerpoint/2010/main" val="37279587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95A83B4C-3217-41EE-B466-F88BCCF34FDE}" type="slidenum">
              <a:rPr lang="ja-JP" altLang="en-US" smtClean="0"/>
              <a:pPr>
                <a:defRPr/>
              </a:pPr>
              <a:t>27</a:t>
            </a:fld>
            <a:endParaRPr lang="en-US" altLang="ja-JP"/>
          </a:p>
        </p:txBody>
      </p:sp>
    </p:spTree>
    <p:extLst>
      <p:ext uri="{BB962C8B-B14F-4D97-AF65-F5344CB8AC3E}">
        <p14:creationId xmlns:p14="http://schemas.microsoft.com/office/powerpoint/2010/main" val="13281390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95A83B4C-3217-41EE-B466-F88BCCF34FDE}" type="slidenum">
              <a:rPr lang="ja-JP" altLang="en-US" smtClean="0"/>
              <a:pPr>
                <a:defRPr/>
              </a:pPr>
              <a:t>28</a:t>
            </a:fld>
            <a:endParaRPr lang="en-US" altLang="ja-JP"/>
          </a:p>
        </p:txBody>
      </p:sp>
    </p:spTree>
    <p:extLst>
      <p:ext uri="{BB962C8B-B14F-4D97-AF65-F5344CB8AC3E}">
        <p14:creationId xmlns:p14="http://schemas.microsoft.com/office/powerpoint/2010/main" val="19404795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95A83B4C-3217-41EE-B466-F88BCCF34FDE}" type="slidenum">
              <a:rPr lang="ja-JP" altLang="en-US" smtClean="0"/>
              <a:pPr>
                <a:defRPr/>
              </a:pPr>
              <a:t>29</a:t>
            </a:fld>
            <a:endParaRPr lang="en-US" altLang="ja-JP"/>
          </a:p>
        </p:txBody>
      </p:sp>
    </p:spTree>
    <p:extLst>
      <p:ext uri="{BB962C8B-B14F-4D97-AF65-F5344CB8AC3E}">
        <p14:creationId xmlns:p14="http://schemas.microsoft.com/office/powerpoint/2010/main" val="13563335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95A83B4C-3217-41EE-B466-F88BCCF34FDE}" type="slidenum">
              <a:rPr lang="ja-JP" altLang="en-US" smtClean="0"/>
              <a:pPr>
                <a:defRPr/>
              </a:pPr>
              <a:t>3</a:t>
            </a:fld>
            <a:endParaRPr lang="en-US" altLang="ja-JP"/>
          </a:p>
        </p:txBody>
      </p:sp>
    </p:spTree>
    <p:extLst>
      <p:ext uri="{BB962C8B-B14F-4D97-AF65-F5344CB8AC3E}">
        <p14:creationId xmlns:p14="http://schemas.microsoft.com/office/powerpoint/2010/main" val="23575085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95A83B4C-3217-41EE-B466-F88BCCF34FDE}" type="slidenum">
              <a:rPr lang="ja-JP" altLang="en-US" smtClean="0"/>
              <a:pPr>
                <a:defRPr/>
              </a:pPr>
              <a:t>30</a:t>
            </a:fld>
            <a:endParaRPr lang="en-US" altLang="ja-JP"/>
          </a:p>
        </p:txBody>
      </p:sp>
    </p:spTree>
    <p:extLst>
      <p:ext uri="{BB962C8B-B14F-4D97-AF65-F5344CB8AC3E}">
        <p14:creationId xmlns:p14="http://schemas.microsoft.com/office/powerpoint/2010/main" val="12665463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95A83B4C-3217-41EE-B466-F88BCCF34FDE}" type="slidenum">
              <a:rPr lang="ja-JP" altLang="en-US" smtClean="0"/>
              <a:pPr>
                <a:defRPr/>
              </a:pPr>
              <a:t>31</a:t>
            </a:fld>
            <a:endParaRPr lang="en-US" altLang="ja-JP"/>
          </a:p>
        </p:txBody>
      </p:sp>
    </p:spTree>
    <p:extLst>
      <p:ext uri="{BB962C8B-B14F-4D97-AF65-F5344CB8AC3E}">
        <p14:creationId xmlns:p14="http://schemas.microsoft.com/office/powerpoint/2010/main" val="18596304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z="1200" b="0" i="0" u="none" strike="noStrike" kern="1200" dirty="0" smtClean="0">
                <a:solidFill>
                  <a:schemeClr val="tx1"/>
                </a:solidFill>
                <a:effectLst/>
                <a:latin typeface="Times New Roman" pitchFamily="18" charset="0"/>
                <a:ea typeface="ＭＳ Ｐ明朝" pitchFamily="18" charset="-128"/>
                <a:cs typeface="+mn-cs"/>
                <a:hlinkClick r:id="rId3" tooltip="日本人"/>
              </a:rPr>
              <a:t>色覚異常</a:t>
            </a:r>
            <a:endParaRPr kumimoji="1" lang="en-US" altLang="ja-JP" sz="1200" b="0" i="0" u="none" strike="noStrike" kern="1200" dirty="0" smtClean="0">
              <a:solidFill>
                <a:schemeClr val="tx1"/>
              </a:solidFill>
              <a:effectLst/>
              <a:latin typeface="Times New Roman" pitchFamily="18" charset="0"/>
              <a:ea typeface="ＭＳ Ｐ明朝" pitchFamily="18" charset="-128"/>
              <a:cs typeface="+mn-cs"/>
              <a:hlinkClick r:id="rId3" tooltip="日本人"/>
            </a:endParaRPr>
          </a:p>
          <a:p>
            <a:r>
              <a:rPr kumimoji="1" lang="ja-JP" altLang="en-US" sz="1200" b="0" i="0" u="none" strike="noStrike" kern="1200" dirty="0" smtClean="0">
                <a:solidFill>
                  <a:schemeClr val="tx1"/>
                </a:solidFill>
                <a:effectLst/>
                <a:latin typeface="Times New Roman" pitchFamily="18" charset="0"/>
                <a:ea typeface="ＭＳ Ｐ明朝" pitchFamily="18" charset="-128"/>
                <a:cs typeface="+mn-cs"/>
                <a:hlinkClick r:id="rId3" tooltip="日本人"/>
              </a:rPr>
              <a:t>日本人</a:t>
            </a:r>
            <a:r>
              <a:rPr kumimoji="1" lang="ja-JP" altLang="en-US" sz="1200" b="0" i="0" kern="1200" dirty="0" smtClean="0">
                <a:solidFill>
                  <a:schemeClr val="tx1"/>
                </a:solidFill>
                <a:effectLst/>
                <a:latin typeface="Times New Roman" pitchFamily="18" charset="0"/>
                <a:ea typeface="ＭＳ Ｐ明朝" pitchFamily="18" charset="-128"/>
                <a:cs typeface="+mn-cs"/>
              </a:rPr>
              <a:t>の場合、男性では</a:t>
            </a:r>
            <a:r>
              <a:rPr kumimoji="1" lang="en-US" altLang="ja-JP" sz="1200" b="0" i="0" kern="1200" dirty="0" smtClean="0">
                <a:solidFill>
                  <a:schemeClr val="tx1"/>
                </a:solidFill>
                <a:effectLst/>
                <a:latin typeface="Times New Roman" pitchFamily="18" charset="0"/>
                <a:ea typeface="ＭＳ Ｐ明朝" pitchFamily="18" charset="-128"/>
                <a:cs typeface="+mn-cs"/>
              </a:rPr>
              <a:t>20</a:t>
            </a:r>
            <a:r>
              <a:rPr kumimoji="1" lang="ja-JP" altLang="en-US" sz="1200" b="0" i="0" kern="1200" dirty="0" smtClean="0">
                <a:solidFill>
                  <a:schemeClr val="tx1"/>
                </a:solidFill>
                <a:effectLst/>
                <a:latin typeface="Times New Roman" pitchFamily="18" charset="0"/>
                <a:ea typeface="ＭＳ Ｐ明朝" pitchFamily="18" charset="-128"/>
                <a:cs typeface="+mn-cs"/>
              </a:rPr>
              <a:t>人に</a:t>
            </a:r>
            <a:r>
              <a:rPr kumimoji="1" lang="en-US" altLang="ja-JP" sz="1200" b="0" i="0" kern="1200" dirty="0" smtClean="0">
                <a:solidFill>
                  <a:schemeClr val="tx1"/>
                </a:solidFill>
                <a:effectLst/>
                <a:latin typeface="Times New Roman" pitchFamily="18" charset="0"/>
                <a:ea typeface="ＭＳ Ｐ明朝" pitchFamily="18" charset="-128"/>
                <a:cs typeface="+mn-cs"/>
              </a:rPr>
              <a:t>1</a:t>
            </a:r>
            <a:r>
              <a:rPr kumimoji="1" lang="ja-JP" altLang="en-US" sz="1200" b="0" i="0" kern="1200" dirty="0" smtClean="0">
                <a:solidFill>
                  <a:schemeClr val="tx1"/>
                </a:solidFill>
                <a:effectLst/>
                <a:latin typeface="Times New Roman" pitchFamily="18" charset="0"/>
                <a:ea typeface="ＭＳ Ｐ明朝" pitchFamily="18" charset="-128"/>
                <a:cs typeface="+mn-cs"/>
              </a:rPr>
              <a:t>人、女性では</a:t>
            </a:r>
            <a:r>
              <a:rPr kumimoji="1" lang="en-US" altLang="ja-JP" sz="1200" b="0" i="0" kern="1200" dirty="0" smtClean="0">
                <a:solidFill>
                  <a:schemeClr val="tx1"/>
                </a:solidFill>
                <a:effectLst/>
                <a:latin typeface="Times New Roman" pitchFamily="18" charset="0"/>
                <a:ea typeface="ＭＳ Ｐ明朝" pitchFamily="18" charset="-128"/>
                <a:cs typeface="+mn-cs"/>
              </a:rPr>
              <a:t>500</a:t>
            </a:r>
            <a:r>
              <a:rPr kumimoji="1" lang="ja-JP" altLang="en-US" sz="1200" b="0" i="0" kern="1200" dirty="0" smtClean="0">
                <a:solidFill>
                  <a:schemeClr val="tx1"/>
                </a:solidFill>
                <a:effectLst/>
                <a:latin typeface="Times New Roman" pitchFamily="18" charset="0"/>
                <a:ea typeface="ＭＳ Ｐ明朝" pitchFamily="18" charset="-128"/>
                <a:cs typeface="+mn-cs"/>
              </a:rPr>
              <a:t>人に</a:t>
            </a:r>
            <a:r>
              <a:rPr kumimoji="1" lang="en-US" altLang="ja-JP" sz="1200" b="0" i="0" kern="1200" dirty="0" smtClean="0">
                <a:solidFill>
                  <a:schemeClr val="tx1"/>
                </a:solidFill>
                <a:effectLst/>
                <a:latin typeface="Times New Roman" pitchFamily="18" charset="0"/>
                <a:ea typeface="ＭＳ Ｐ明朝" pitchFamily="18" charset="-128"/>
                <a:cs typeface="+mn-cs"/>
              </a:rPr>
              <a:t>1</a:t>
            </a:r>
            <a:r>
              <a:rPr kumimoji="1" lang="ja-JP" altLang="en-US" sz="1200" b="0" i="0" kern="1200" dirty="0" smtClean="0">
                <a:solidFill>
                  <a:schemeClr val="tx1"/>
                </a:solidFill>
                <a:effectLst/>
                <a:latin typeface="Times New Roman" pitchFamily="18" charset="0"/>
                <a:ea typeface="ＭＳ Ｐ明朝" pitchFamily="18" charset="-128"/>
                <a:cs typeface="+mn-cs"/>
              </a:rPr>
              <a:t>人の割合で発生する。一方、</a:t>
            </a:r>
            <a:r>
              <a:rPr kumimoji="1" lang="ja-JP" altLang="en-US" sz="1200" b="0" i="0" u="none" strike="noStrike" kern="1200" dirty="0" smtClean="0">
                <a:solidFill>
                  <a:schemeClr val="tx1"/>
                </a:solidFill>
                <a:effectLst/>
                <a:latin typeface="Times New Roman" pitchFamily="18" charset="0"/>
                <a:ea typeface="ＭＳ Ｐ明朝" pitchFamily="18" charset="-128"/>
                <a:cs typeface="+mn-cs"/>
                <a:hlinkClick r:id="rId4" tooltip="フランス"/>
              </a:rPr>
              <a:t>フランス</a:t>
            </a:r>
            <a:r>
              <a:rPr kumimoji="1" lang="ja-JP" altLang="en-US" sz="1200" b="0" i="0" kern="1200" dirty="0" smtClean="0">
                <a:solidFill>
                  <a:schemeClr val="tx1"/>
                </a:solidFill>
                <a:effectLst/>
                <a:latin typeface="Times New Roman" pitchFamily="18" charset="0"/>
                <a:ea typeface="ＭＳ Ｐ明朝" pitchFamily="18" charset="-128"/>
                <a:cs typeface="+mn-cs"/>
              </a:rPr>
              <a:t>や</a:t>
            </a:r>
            <a:r>
              <a:rPr kumimoji="1" lang="ja-JP" altLang="en-US" sz="1200" b="0" i="0" u="none" strike="noStrike" kern="1200" dirty="0" smtClean="0">
                <a:solidFill>
                  <a:schemeClr val="tx1"/>
                </a:solidFill>
                <a:effectLst/>
                <a:latin typeface="Times New Roman" pitchFamily="18" charset="0"/>
                <a:ea typeface="ＭＳ Ｐ明朝" pitchFamily="18" charset="-128"/>
                <a:cs typeface="+mn-cs"/>
                <a:hlinkClick r:id="rId5" tooltip="北欧"/>
              </a:rPr>
              <a:t>北欧</a:t>
            </a:r>
            <a:r>
              <a:rPr kumimoji="1" lang="ja-JP" altLang="en-US" sz="1200" b="0" i="0" kern="1200" dirty="0" smtClean="0">
                <a:solidFill>
                  <a:schemeClr val="tx1"/>
                </a:solidFill>
                <a:effectLst/>
                <a:latin typeface="Times New Roman" pitchFamily="18" charset="0"/>
                <a:ea typeface="ＭＳ Ｐ明朝" pitchFamily="18" charset="-128"/>
                <a:cs typeface="+mn-cs"/>
              </a:rPr>
              <a:t>では男性で</a:t>
            </a:r>
            <a:r>
              <a:rPr kumimoji="1" lang="en-US" altLang="ja-JP" sz="1200" b="0" i="0" kern="1200" dirty="0" smtClean="0">
                <a:solidFill>
                  <a:schemeClr val="tx1"/>
                </a:solidFill>
                <a:effectLst/>
                <a:latin typeface="Times New Roman" pitchFamily="18" charset="0"/>
                <a:ea typeface="ＭＳ Ｐ明朝" pitchFamily="18" charset="-128"/>
                <a:cs typeface="+mn-cs"/>
              </a:rPr>
              <a:t>10</a:t>
            </a:r>
            <a:r>
              <a:rPr kumimoji="1" lang="ja-JP" altLang="en-US" sz="1200" b="0" i="0" kern="1200" dirty="0" smtClean="0">
                <a:solidFill>
                  <a:schemeClr val="tx1"/>
                </a:solidFill>
                <a:effectLst/>
                <a:latin typeface="Times New Roman" pitchFamily="18" charset="0"/>
                <a:ea typeface="ＭＳ Ｐ明朝" pitchFamily="18" charset="-128"/>
                <a:cs typeface="+mn-cs"/>
              </a:rPr>
              <a:t>人に</a:t>
            </a:r>
            <a:r>
              <a:rPr kumimoji="1" lang="en-US" altLang="ja-JP" sz="1200" b="0" i="0" kern="1200" dirty="0" smtClean="0">
                <a:solidFill>
                  <a:schemeClr val="tx1"/>
                </a:solidFill>
                <a:effectLst/>
                <a:latin typeface="Times New Roman" pitchFamily="18" charset="0"/>
                <a:ea typeface="ＭＳ Ｐ明朝" pitchFamily="18" charset="-128"/>
                <a:cs typeface="+mn-cs"/>
              </a:rPr>
              <a:t>1</a:t>
            </a:r>
            <a:r>
              <a:rPr kumimoji="1" lang="ja-JP" altLang="en-US" sz="1200" b="0" i="0" kern="1200" dirty="0" smtClean="0">
                <a:solidFill>
                  <a:schemeClr val="tx1"/>
                </a:solidFill>
                <a:effectLst/>
                <a:latin typeface="Times New Roman" pitchFamily="18" charset="0"/>
                <a:ea typeface="ＭＳ Ｐ明朝" pitchFamily="18" charset="-128"/>
                <a:cs typeface="+mn-cs"/>
              </a:rPr>
              <a:t>人、女性では</a:t>
            </a:r>
            <a:r>
              <a:rPr kumimoji="1" lang="en-US" altLang="ja-JP" sz="1200" b="0" i="0" kern="1200" dirty="0" smtClean="0">
                <a:solidFill>
                  <a:schemeClr val="tx1"/>
                </a:solidFill>
                <a:effectLst/>
                <a:latin typeface="Times New Roman" pitchFamily="18" charset="0"/>
                <a:ea typeface="ＭＳ Ｐ明朝" pitchFamily="18" charset="-128"/>
                <a:cs typeface="+mn-cs"/>
              </a:rPr>
              <a:t>200</a:t>
            </a:r>
            <a:r>
              <a:rPr kumimoji="1" lang="ja-JP" altLang="en-US" sz="1200" b="0" i="0" kern="1200" dirty="0" smtClean="0">
                <a:solidFill>
                  <a:schemeClr val="tx1"/>
                </a:solidFill>
                <a:effectLst/>
                <a:latin typeface="Times New Roman" pitchFamily="18" charset="0"/>
                <a:ea typeface="ＭＳ Ｐ明朝" pitchFamily="18" charset="-128"/>
                <a:cs typeface="+mn-cs"/>
              </a:rPr>
              <a:t>人に</a:t>
            </a:r>
            <a:r>
              <a:rPr kumimoji="1" lang="en-US" altLang="ja-JP" sz="1200" b="0" i="0" kern="1200" dirty="0" smtClean="0">
                <a:solidFill>
                  <a:schemeClr val="tx1"/>
                </a:solidFill>
                <a:effectLst/>
                <a:latin typeface="Times New Roman" pitchFamily="18" charset="0"/>
                <a:ea typeface="ＭＳ Ｐ明朝" pitchFamily="18" charset="-128"/>
                <a:cs typeface="+mn-cs"/>
              </a:rPr>
              <a:t>1</a:t>
            </a:r>
            <a:r>
              <a:rPr kumimoji="1" lang="ja-JP" altLang="en-US" sz="1200" b="0" i="0" kern="1200" dirty="0" smtClean="0">
                <a:solidFill>
                  <a:schemeClr val="tx1"/>
                </a:solidFill>
                <a:effectLst/>
                <a:latin typeface="Times New Roman" pitchFamily="18" charset="0"/>
                <a:ea typeface="ＭＳ Ｐ明朝" pitchFamily="18" charset="-128"/>
                <a:cs typeface="+mn-cs"/>
              </a:rPr>
              <a:t>人と日本人より多くなっている。</a:t>
            </a:r>
            <a:r>
              <a:rPr kumimoji="1" lang="ja-JP" altLang="en-US" sz="1200" b="0" i="0" u="none" strike="noStrike" kern="1200" dirty="0" smtClean="0">
                <a:solidFill>
                  <a:schemeClr val="tx1"/>
                </a:solidFill>
                <a:effectLst/>
                <a:latin typeface="Times New Roman" pitchFamily="18" charset="0"/>
                <a:ea typeface="ＭＳ Ｐ明朝" pitchFamily="18" charset="-128"/>
                <a:cs typeface="+mn-cs"/>
                <a:hlinkClick r:id="rId6" tooltip="アフリカ"/>
              </a:rPr>
              <a:t>アフリカ</a:t>
            </a:r>
            <a:r>
              <a:rPr kumimoji="1" lang="ja-JP" altLang="en-US" sz="1200" b="0" i="0" kern="1200" dirty="0" smtClean="0">
                <a:solidFill>
                  <a:schemeClr val="tx1"/>
                </a:solidFill>
                <a:effectLst/>
                <a:latin typeface="Times New Roman" pitchFamily="18" charset="0"/>
                <a:ea typeface="ＭＳ Ｐ明朝" pitchFamily="18" charset="-128"/>
                <a:cs typeface="+mn-cs"/>
              </a:rPr>
              <a:t>系の人では逆に少なく、</a:t>
            </a:r>
            <a:r>
              <a:rPr kumimoji="1" lang="en-US" altLang="ja-JP" sz="1200" b="0" i="0" kern="1200" dirty="0" smtClean="0">
                <a:solidFill>
                  <a:schemeClr val="tx1"/>
                </a:solidFill>
                <a:effectLst/>
                <a:latin typeface="Times New Roman" pitchFamily="18" charset="0"/>
                <a:ea typeface="ＭＳ Ｐ明朝" pitchFamily="18" charset="-128"/>
                <a:cs typeface="+mn-cs"/>
              </a:rPr>
              <a:t>2</a:t>
            </a:r>
            <a:r>
              <a:rPr kumimoji="1" lang="ja-JP" altLang="en-US" sz="1200" b="0" i="0" kern="1200" dirty="0" smtClean="0">
                <a:solidFill>
                  <a:schemeClr val="tx1"/>
                </a:solidFill>
                <a:effectLst/>
                <a:latin typeface="Times New Roman" pitchFamily="18" charset="0"/>
                <a:ea typeface="ＭＳ Ｐ明朝" pitchFamily="18" charset="-128"/>
                <a:cs typeface="+mn-cs"/>
              </a:rPr>
              <a:t>～</a:t>
            </a:r>
            <a:r>
              <a:rPr kumimoji="1" lang="en-US" altLang="ja-JP" sz="1200" b="0" i="0" kern="1200" dirty="0" smtClean="0">
                <a:solidFill>
                  <a:schemeClr val="tx1"/>
                </a:solidFill>
                <a:effectLst/>
                <a:latin typeface="Times New Roman" pitchFamily="18" charset="0"/>
                <a:ea typeface="ＭＳ Ｐ明朝" pitchFamily="18" charset="-128"/>
                <a:cs typeface="+mn-cs"/>
              </a:rPr>
              <a:t>4%</a:t>
            </a:r>
            <a:r>
              <a:rPr kumimoji="1" lang="ja-JP" altLang="en-US" sz="1200" b="0" i="0" kern="1200" dirty="0" smtClean="0">
                <a:solidFill>
                  <a:schemeClr val="tx1"/>
                </a:solidFill>
                <a:effectLst/>
                <a:latin typeface="Times New Roman" pitchFamily="18" charset="0"/>
                <a:ea typeface="ＭＳ Ｐ明朝" pitchFamily="18" charset="-128"/>
                <a:cs typeface="+mn-cs"/>
              </a:rPr>
              <a:t>程度とされる</a:t>
            </a:r>
            <a:r>
              <a:rPr kumimoji="1" lang="en-US" altLang="ja-JP" sz="1200" b="0" i="0" u="none" strike="noStrike" kern="1200" baseline="30000" dirty="0" smtClean="0">
                <a:solidFill>
                  <a:schemeClr val="tx1"/>
                </a:solidFill>
                <a:effectLst/>
                <a:latin typeface="Times New Roman" pitchFamily="18" charset="0"/>
                <a:ea typeface="ＭＳ Ｐ明朝" pitchFamily="18" charset="-128"/>
                <a:cs typeface="+mn-cs"/>
                <a:hlinkClick r:id="rId7"/>
              </a:rPr>
              <a:t>[1]</a:t>
            </a:r>
            <a:r>
              <a:rPr kumimoji="1" lang="ja-JP" altLang="en-US" sz="1200" b="0" i="0" kern="1200" dirty="0" err="1" smtClean="0">
                <a:solidFill>
                  <a:schemeClr val="tx1"/>
                </a:solidFill>
                <a:effectLst/>
                <a:latin typeface="Times New Roman" pitchFamily="18" charset="0"/>
                <a:ea typeface="ＭＳ Ｐ明朝" pitchFamily="18" charset="-128"/>
                <a:cs typeface="+mn-cs"/>
              </a:rPr>
              <a:t>。</a:t>
            </a:r>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95A83B4C-3217-41EE-B466-F88BCCF34FDE}" type="slidenum">
              <a:rPr lang="ja-JP" altLang="en-US" smtClean="0"/>
              <a:pPr>
                <a:defRPr/>
              </a:pPr>
              <a:t>32</a:t>
            </a:fld>
            <a:endParaRPr lang="en-US" altLang="ja-JP"/>
          </a:p>
        </p:txBody>
      </p:sp>
    </p:spTree>
    <p:extLst>
      <p:ext uri="{BB962C8B-B14F-4D97-AF65-F5344CB8AC3E}">
        <p14:creationId xmlns:p14="http://schemas.microsoft.com/office/powerpoint/2010/main" val="24466703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A8B2E3D4-F5EB-43C9-9EEC-1A00B158843C}" type="slidenum">
              <a:rPr lang="ja-JP" altLang="en-US" smtClean="0"/>
              <a:pPr/>
              <a:t>33</a:t>
            </a:fld>
            <a:endParaRPr lang="en-US" altLang="ja-JP"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ja-JP" altLang="en-US" smtClean="0"/>
          </a:p>
        </p:txBody>
      </p:sp>
    </p:spTree>
    <p:extLst>
      <p:ext uri="{BB962C8B-B14F-4D97-AF65-F5344CB8AC3E}">
        <p14:creationId xmlns:p14="http://schemas.microsoft.com/office/powerpoint/2010/main" val="250969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95A83B4C-3217-41EE-B466-F88BCCF34FDE}" type="slidenum">
              <a:rPr lang="ja-JP" altLang="en-US" smtClean="0"/>
              <a:pPr>
                <a:defRPr/>
              </a:pPr>
              <a:t>34</a:t>
            </a:fld>
            <a:endParaRPr lang="en-US" altLang="ja-JP"/>
          </a:p>
        </p:txBody>
      </p:sp>
    </p:spTree>
    <p:extLst>
      <p:ext uri="{BB962C8B-B14F-4D97-AF65-F5344CB8AC3E}">
        <p14:creationId xmlns:p14="http://schemas.microsoft.com/office/powerpoint/2010/main" val="21192961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95A83B4C-3217-41EE-B466-F88BCCF34FDE}" type="slidenum">
              <a:rPr lang="ja-JP" altLang="en-US" smtClean="0"/>
              <a:pPr>
                <a:defRPr/>
              </a:pPr>
              <a:t>35</a:t>
            </a:fld>
            <a:endParaRPr lang="en-US" altLang="ja-JP"/>
          </a:p>
        </p:txBody>
      </p:sp>
    </p:spTree>
    <p:extLst>
      <p:ext uri="{BB962C8B-B14F-4D97-AF65-F5344CB8AC3E}">
        <p14:creationId xmlns:p14="http://schemas.microsoft.com/office/powerpoint/2010/main" val="129754364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25599197-C85A-4000-B712-D1551719B0A0}" type="slidenum">
              <a:rPr lang="ja-JP" altLang="en-US" smtClean="0"/>
              <a:pPr/>
              <a:t>36</a:t>
            </a:fld>
            <a:endParaRPr lang="en-US" altLang="ja-JP" smtClean="0"/>
          </a:p>
        </p:txBody>
      </p:sp>
      <p:sp>
        <p:nvSpPr>
          <p:cNvPr id="63491" name="Rectangle 2"/>
          <p:cNvSpPr>
            <a:spLocks noGrp="1" noRot="1" noChangeAspect="1" noChangeArrowheads="1" noTextEdit="1"/>
          </p:cNvSpPr>
          <p:nvPr>
            <p:ph type="sldImg"/>
          </p:nvPr>
        </p:nvSpPr>
        <p:spPr>
          <a:xfrm>
            <a:off x="1539875" y="993775"/>
            <a:ext cx="3778250" cy="2833688"/>
          </a:xfrm>
          <a:ln w="12700" cap="flat">
            <a:solidFill>
              <a:schemeClr val="tx1"/>
            </a:solidFill>
          </a:ln>
        </p:spPr>
      </p:sp>
      <p:sp>
        <p:nvSpPr>
          <p:cNvPr id="63492" name="Rectangle 3"/>
          <p:cNvSpPr>
            <a:spLocks noGrp="1" noChangeArrowheads="1"/>
          </p:cNvSpPr>
          <p:nvPr>
            <p:ph type="body" idx="1"/>
          </p:nvPr>
        </p:nvSpPr>
        <p:spPr>
          <a:xfrm>
            <a:off x="915988" y="4359275"/>
            <a:ext cx="5026025" cy="4124325"/>
          </a:xfrm>
          <a:noFill/>
          <a:ln/>
        </p:spPr>
        <p:txBody>
          <a:bodyPr lIns="88307" tIns="48168" rIns="88307" bIns="48168"/>
          <a:lstStyle/>
          <a:p>
            <a:pPr eaLnBrk="1" hangingPunct="1"/>
            <a:endParaRPr lang="ja-JP" altLang="en-US" smtClean="0"/>
          </a:p>
        </p:txBody>
      </p:sp>
    </p:spTree>
    <p:extLst>
      <p:ext uri="{BB962C8B-B14F-4D97-AF65-F5344CB8AC3E}">
        <p14:creationId xmlns:p14="http://schemas.microsoft.com/office/powerpoint/2010/main" val="366745891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スライド イメージ プレースホルダー 1"/>
          <p:cNvSpPr>
            <a:spLocks noGrp="1" noRot="1" noChangeAspect="1" noTextEdit="1"/>
          </p:cNvSpPr>
          <p:nvPr>
            <p:ph type="sldImg"/>
          </p:nvPr>
        </p:nvSpPr>
        <p:spPr>
          <a:ln/>
        </p:spPr>
      </p:sp>
      <p:sp>
        <p:nvSpPr>
          <p:cNvPr id="44035" name="ノート プレースホルダー 2"/>
          <p:cNvSpPr>
            <a:spLocks noGrp="1"/>
          </p:cNvSpPr>
          <p:nvPr>
            <p:ph type="body" idx="1"/>
          </p:nvPr>
        </p:nvSpPr>
        <p:spPr>
          <a:noFill/>
          <a:ln/>
        </p:spPr>
        <p:txBody>
          <a:bodyPr/>
          <a:lstStyle/>
          <a:p>
            <a:endParaRPr lang="ja-JP" altLang="ja-JP" smtClean="0"/>
          </a:p>
        </p:txBody>
      </p:sp>
      <p:sp>
        <p:nvSpPr>
          <p:cNvPr id="44036" name="スライド番号プレースホルダー 3"/>
          <p:cNvSpPr>
            <a:spLocks noGrp="1"/>
          </p:cNvSpPr>
          <p:nvPr>
            <p:ph type="sldNum" sz="quarter" idx="5"/>
          </p:nvPr>
        </p:nvSpPr>
        <p:spPr>
          <a:noFill/>
        </p:spPr>
        <p:txBody>
          <a:bodyPr/>
          <a:lstStyle/>
          <a:p>
            <a:fld id="{D9030943-0FAA-45E7-A856-6BE59BC5481B}" type="slidenum">
              <a:rPr lang="en-US" altLang="ja-JP" smtClean="0">
                <a:solidFill>
                  <a:srgbClr val="000000"/>
                </a:solidFill>
              </a:rPr>
              <a:pPr/>
              <a:t>37</a:t>
            </a:fld>
            <a:endParaRPr lang="en-US" altLang="ja-JP" smtClean="0">
              <a:solidFill>
                <a:srgbClr val="000000"/>
              </a:solidFill>
            </a:endParaRPr>
          </a:p>
        </p:txBody>
      </p:sp>
    </p:spTree>
    <p:extLst>
      <p:ext uri="{BB962C8B-B14F-4D97-AF65-F5344CB8AC3E}">
        <p14:creationId xmlns:p14="http://schemas.microsoft.com/office/powerpoint/2010/main" val="19827151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5244E44-07D9-4B3C-BFB7-54DA1320E079}" type="slidenum">
              <a:rPr lang="ja-JP" altLang="en-US" smtClean="0">
                <a:solidFill>
                  <a:srgbClr val="000000"/>
                </a:solidFill>
              </a:rPr>
              <a:pPr/>
              <a:t>38</a:t>
            </a:fld>
            <a:endParaRPr lang="en-US" altLang="ja-JP">
              <a:solidFill>
                <a:srgbClr val="000000"/>
              </a:solidFill>
            </a:endParaRPr>
          </a:p>
        </p:txBody>
      </p:sp>
    </p:spTree>
    <p:extLst>
      <p:ext uri="{BB962C8B-B14F-4D97-AF65-F5344CB8AC3E}">
        <p14:creationId xmlns:p14="http://schemas.microsoft.com/office/powerpoint/2010/main" val="39285550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5244E44-07D9-4B3C-BFB7-54DA1320E079}" type="slidenum">
              <a:rPr lang="ja-JP" altLang="en-US" smtClean="0">
                <a:solidFill>
                  <a:srgbClr val="000000"/>
                </a:solidFill>
              </a:rPr>
              <a:pPr/>
              <a:t>39</a:t>
            </a:fld>
            <a:endParaRPr lang="en-US" altLang="ja-JP">
              <a:solidFill>
                <a:srgbClr val="000000"/>
              </a:solidFill>
            </a:endParaRPr>
          </a:p>
        </p:txBody>
      </p:sp>
    </p:spTree>
    <p:extLst>
      <p:ext uri="{BB962C8B-B14F-4D97-AF65-F5344CB8AC3E}">
        <p14:creationId xmlns:p14="http://schemas.microsoft.com/office/powerpoint/2010/main" val="6066827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CCF8FC46-AB31-456C-A4BB-C313ADDAA343}" type="slidenum">
              <a:rPr lang="ja-JP" altLang="en-US" smtClean="0"/>
              <a:pPr/>
              <a:t>4</a:t>
            </a:fld>
            <a:endParaRPr lang="en-US" altLang="ja-JP"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ja-JP" altLang="en-US" smtClean="0"/>
          </a:p>
        </p:txBody>
      </p:sp>
    </p:spTree>
    <p:extLst>
      <p:ext uri="{BB962C8B-B14F-4D97-AF65-F5344CB8AC3E}">
        <p14:creationId xmlns:p14="http://schemas.microsoft.com/office/powerpoint/2010/main" val="241822302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E1B554-53AC-465E-B04A-8B9798766FCC}" type="slidenum">
              <a:rPr lang="ja-JP" altLang="en-US">
                <a:solidFill>
                  <a:srgbClr val="000000"/>
                </a:solidFill>
              </a:rPr>
              <a:pPr/>
              <a:t>40</a:t>
            </a:fld>
            <a:endParaRPr lang="en-US" altLang="ja-JP">
              <a:solidFill>
                <a:srgbClr val="000000"/>
              </a:solidFill>
            </a:endParaRPr>
          </a:p>
        </p:txBody>
      </p:sp>
      <p:sp>
        <p:nvSpPr>
          <p:cNvPr id="273410" name="Rectangle 2"/>
          <p:cNvSpPr>
            <a:spLocks noGrp="1" noRot="1" noChangeAspect="1" noChangeArrowheads="1" noTextEdit="1"/>
          </p:cNvSpPr>
          <p:nvPr>
            <p:ph type="sldImg"/>
          </p:nvPr>
        </p:nvSpPr>
        <p:spPr>
          <a:ln/>
        </p:spPr>
      </p:sp>
      <p:sp>
        <p:nvSpPr>
          <p:cNvPr id="273411" name="Rectangle 3"/>
          <p:cNvSpPr>
            <a:spLocks noGrp="1" noChangeArrowheads="1"/>
          </p:cNvSpPr>
          <p:nvPr>
            <p:ph type="body" idx="1"/>
          </p:nvPr>
        </p:nvSpPr>
        <p:spPr>
          <a:xfrm>
            <a:off x="914400" y="4343400"/>
            <a:ext cx="5029200" cy="4114800"/>
          </a:xfrm>
        </p:spPr>
        <p:txBody>
          <a:bodyPr/>
          <a:lstStyle/>
          <a:p>
            <a:pPr marL="228600" indent="-228600">
              <a:buFont typeface="Wingdings" pitchFamily="2" charset="2"/>
              <a:buNone/>
            </a:pPr>
            <a:r>
              <a:rPr lang="ja-JP" altLang="en-US" sz="900"/>
              <a:t>この図が今回の実験結果を示したものです。</a:t>
            </a:r>
          </a:p>
          <a:p>
            <a:pPr marL="228600" indent="-228600">
              <a:buFont typeface="Wingdings" pitchFamily="2" charset="2"/>
              <a:buNone/>
            </a:pPr>
            <a:r>
              <a:rPr lang="ja-JP" altLang="en-US" sz="900"/>
              <a:t>実験の結果、遊泳速度は羽ばたき周波数の増加したがって、向上していることがわかった。</a:t>
            </a:r>
          </a:p>
          <a:p>
            <a:pPr marL="228600" indent="-228600">
              <a:buFont typeface="Wingdings" pitchFamily="2" charset="2"/>
              <a:buNone/>
            </a:pPr>
            <a:endParaRPr lang="ja-JP" altLang="en-US" sz="900"/>
          </a:p>
          <a:p>
            <a:pPr marL="228600" indent="-228600">
              <a:buFont typeface="Wingdings" pitchFamily="2" charset="2"/>
              <a:buNone/>
            </a:pPr>
            <a:r>
              <a:rPr lang="ja-JP" altLang="en-US" sz="900"/>
              <a:t>本ロボットの</a:t>
            </a:r>
            <a:r>
              <a:rPr lang="ja-JP" altLang="en-US"/>
              <a:t>最高遊泳速度は</a:t>
            </a:r>
            <a:r>
              <a:rPr lang="en-US" altLang="ja-JP"/>
              <a:t>0.45m/s</a:t>
            </a:r>
            <a:r>
              <a:rPr lang="ja-JP" altLang="en-US"/>
              <a:t>で、そのときの羽ばたき周波数は</a:t>
            </a:r>
            <a:r>
              <a:rPr lang="en-US" altLang="ja-JP"/>
              <a:t>2.7Hz</a:t>
            </a:r>
            <a:r>
              <a:rPr lang="ja-JP" altLang="en-US"/>
              <a:t>だった。</a:t>
            </a:r>
          </a:p>
          <a:p>
            <a:pPr marL="228600" indent="-228600">
              <a:buFont typeface="Wingdings" pitchFamily="2" charset="2"/>
              <a:buNone/>
            </a:pPr>
            <a:r>
              <a:rPr lang="ja-JP" altLang="en-US" sz="900"/>
              <a:t>この結果は目標到達速度</a:t>
            </a:r>
            <a:r>
              <a:rPr lang="en-US" altLang="ja-JP" sz="900"/>
              <a:t>2m/s</a:t>
            </a:r>
            <a:r>
              <a:rPr lang="ja-JP" altLang="en-US" sz="900"/>
              <a:t>、羽ばたき周波数</a:t>
            </a:r>
            <a:r>
              <a:rPr lang="en-US" altLang="ja-JP" sz="900"/>
              <a:t>4Hz</a:t>
            </a:r>
            <a:r>
              <a:rPr lang="ja-JP" altLang="en-US" sz="900"/>
              <a:t>に到達していない。</a:t>
            </a:r>
          </a:p>
          <a:p>
            <a:pPr marL="228600" indent="-228600">
              <a:buFont typeface="Wingdings" pitchFamily="2" charset="2"/>
              <a:buNone/>
            </a:pPr>
            <a:r>
              <a:rPr lang="ja-JP" altLang="en-US" sz="900"/>
              <a:t>達成できない原因は以下のように考えられる</a:t>
            </a:r>
          </a:p>
          <a:p>
            <a:pPr marL="228600" indent="-228600">
              <a:buFont typeface="Wingdings" pitchFamily="2" charset="2"/>
              <a:buAutoNum type="arabicPeriod"/>
            </a:pPr>
            <a:r>
              <a:rPr lang="ja-JP" altLang="en-US" sz="900"/>
              <a:t>羽ばたき周波数が</a:t>
            </a:r>
            <a:r>
              <a:rPr lang="en-US" altLang="ja-JP" sz="900"/>
              <a:t>4Hz</a:t>
            </a:r>
            <a:r>
              <a:rPr lang="ja-JP" altLang="en-US" sz="900"/>
              <a:t>に届いていない。機構の機械損失が原因と考えられる。</a:t>
            </a:r>
          </a:p>
          <a:p>
            <a:pPr marL="228600" indent="-228600">
              <a:buFont typeface="Wingdings" pitchFamily="2" charset="2"/>
              <a:buNone/>
            </a:pPr>
            <a:r>
              <a:rPr lang="ja-JP" altLang="en-US" sz="900"/>
              <a:t>さらに、羽ばたき周波数が４</a:t>
            </a:r>
            <a:r>
              <a:rPr lang="en-US" altLang="ja-JP" sz="900"/>
              <a:t>Hz</a:t>
            </a:r>
            <a:r>
              <a:rPr lang="ja-JP" altLang="en-US" sz="900"/>
              <a:t>を達成したと仮定した場合でも、本ロボットは計測値の分布から</a:t>
            </a:r>
            <a:r>
              <a:rPr lang="en-US" altLang="ja-JP" sz="900"/>
              <a:t>4Hz</a:t>
            </a:r>
            <a:r>
              <a:rPr lang="ja-JP" altLang="en-US" sz="900"/>
              <a:t>には達さないことが予想される。</a:t>
            </a:r>
          </a:p>
          <a:p>
            <a:pPr marL="228600" indent="-228600">
              <a:buFont typeface="Wingdings" pitchFamily="2" charset="2"/>
              <a:buNone/>
            </a:pPr>
            <a:r>
              <a:rPr lang="en-US" altLang="ja-JP" sz="900"/>
              <a:t>2.</a:t>
            </a:r>
            <a:r>
              <a:rPr lang="ja-JP" altLang="en-US" sz="900"/>
              <a:t>実際の胴体抗力が計算の予想に使用した胴体抗力の値に比べ大きかった。</a:t>
            </a:r>
          </a:p>
          <a:p>
            <a:pPr marL="228600" indent="-228600">
              <a:buFont typeface="Wingdings" pitchFamily="2" charset="2"/>
              <a:buNone/>
            </a:pPr>
            <a:r>
              <a:rPr lang="ja-JP" altLang="en-US" sz="900"/>
              <a:t>これらの検討改善を行うことにより、目標速度に到達する可能性がある。</a:t>
            </a:r>
          </a:p>
          <a:p>
            <a:pPr marL="228600" indent="-228600">
              <a:buFont typeface="Wingdings" pitchFamily="2" charset="2"/>
              <a:buNone/>
            </a:pPr>
            <a:endParaRPr lang="ja-JP" altLang="en-US" sz="900"/>
          </a:p>
          <a:p>
            <a:pPr marL="228600" indent="-228600">
              <a:buFont typeface="Wingdings" pitchFamily="2" charset="2"/>
              <a:buNone/>
            </a:pPr>
            <a:r>
              <a:rPr lang="ja-JP" altLang="en-US" sz="900"/>
              <a:t>今回の実験では、</a:t>
            </a:r>
          </a:p>
          <a:p>
            <a:pPr marL="228600" indent="-228600">
              <a:buFont typeface="Wingdings" pitchFamily="2" charset="2"/>
              <a:buNone/>
            </a:pPr>
            <a:r>
              <a:rPr lang="ja-JP" altLang="en-US" sz="900"/>
              <a:t>遊泳速度にひねり角の変動による影響はなかった。</a:t>
            </a:r>
          </a:p>
          <a:p>
            <a:pPr marL="228600" indent="-228600">
              <a:buFont typeface="Wingdings" pitchFamily="2" charset="2"/>
              <a:buNone/>
            </a:pPr>
            <a:r>
              <a:rPr lang="ja-JP" altLang="en-US" sz="900"/>
              <a:t>今回の実験範囲ではひねり角は迎角に関係しているが、ひねり角の変動による迎角への影響は遊泳速度に影響を与えるものではなかったと考えられる。</a:t>
            </a:r>
          </a:p>
          <a:p>
            <a:pPr marL="228600" indent="-228600">
              <a:buFont typeface="Wingdings" pitchFamily="2" charset="2"/>
              <a:buNone/>
            </a:pPr>
            <a:r>
              <a:rPr lang="ja-JP" altLang="en-US" sz="900"/>
              <a:t>遊泳速度に羽ばたき角の変動により、変化した。</a:t>
            </a:r>
          </a:p>
          <a:p>
            <a:pPr marL="228600" indent="-228600">
              <a:buFont typeface="Wingdings" pitchFamily="2" charset="2"/>
              <a:buNone/>
            </a:pPr>
            <a:r>
              <a:rPr lang="ja-JP" altLang="en-US" sz="900"/>
              <a:t>羽ばたき角の変動した場合、変化するのはヒレの流体に対する相対速度が変動する。今回の実験ではこの相対速度の変動が遊泳速度に影響を与えたと考えられる。</a:t>
            </a:r>
          </a:p>
          <a:p>
            <a:pPr marL="228600" indent="-228600">
              <a:buFont typeface="Wingdings" pitchFamily="2" charset="2"/>
              <a:buNone/>
            </a:pPr>
            <a:r>
              <a:rPr lang="ja-JP" altLang="en-US" sz="900"/>
              <a:t>黒の三角形はウミガメ型海中ロボットの計測値を表現しており、本ロボットはウミガメ型よりも高い遊泳速度を達成した。</a:t>
            </a:r>
          </a:p>
          <a:p>
            <a:pPr marL="228600" indent="-228600">
              <a:buFont typeface="Wingdings" pitchFamily="2" charset="2"/>
              <a:buNone/>
            </a:pPr>
            <a:endParaRPr lang="ja-JP" altLang="en-US" sz="900"/>
          </a:p>
          <a:p>
            <a:pPr marL="228600" indent="-228600">
              <a:buFont typeface="Wingdings" pitchFamily="2" charset="2"/>
              <a:buNone/>
            </a:pPr>
            <a:endParaRPr lang="ja-JP" altLang="en-US" sz="900"/>
          </a:p>
          <a:p>
            <a:pPr marL="228600" indent="-228600">
              <a:buFont typeface="Wingdings" pitchFamily="2" charset="2"/>
              <a:buNone/>
            </a:pPr>
            <a:endParaRPr lang="ja-JP" altLang="en-US" sz="900"/>
          </a:p>
          <a:p>
            <a:pPr marL="228600" indent="-228600">
              <a:buFont typeface="Wingdings" pitchFamily="2" charset="2"/>
              <a:buNone/>
            </a:pPr>
            <a:endParaRPr lang="ja-JP" altLang="en-US" sz="900"/>
          </a:p>
          <a:p>
            <a:pPr marL="228600" indent="-228600">
              <a:buFont typeface="Wingdings" pitchFamily="2" charset="2"/>
              <a:buNone/>
            </a:pPr>
            <a:endParaRPr lang="ja-JP" altLang="en-US" sz="900"/>
          </a:p>
        </p:txBody>
      </p:sp>
    </p:spTree>
    <p:extLst>
      <p:ext uri="{BB962C8B-B14F-4D97-AF65-F5344CB8AC3E}">
        <p14:creationId xmlns:p14="http://schemas.microsoft.com/office/powerpoint/2010/main" val="378281394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5244E44-07D9-4B3C-BFB7-54DA1320E079}" type="slidenum">
              <a:rPr lang="ja-JP" altLang="en-US" smtClean="0">
                <a:solidFill>
                  <a:srgbClr val="000000"/>
                </a:solidFill>
              </a:rPr>
              <a:pPr/>
              <a:t>41</a:t>
            </a:fld>
            <a:endParaRPr lang="en-US" altLang="ja-JP">
              <a:solidFill>
                <a:srgbClr val="000000"/>
              </a:solidFill>
            </a:endParaRPr>
          </a:p>
        </p:txBody>
      </p:sp>
    </p:spTree>
    <p:extLst>
      <p:ext uri="{BB962C8B-B14F-4D97-AF65-F5344CB8AC3E}">
        <p14:creationId xmlns:p14="http://schemas.microsoft.com/office/powerpoint/2010/main" val="137744251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73F0065A-4CE9-4DF5-9655-E78E651B3DD1}" type="slidenum">
              <a:rPr lang="ja-JP" altLang="en-US" smtClean="0"/>
              <a:pPr/>
              <a:t>42</a:t>
            </a:fld>
            <a:endParaRPr lang="en-US" altLang="ja-JP"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ja-JP" altLang="en-US" smtClean="0"/>
          </a:p>
        </p:txBody>
      </p:sp>
    </p:spTree>
    <p:extLst>
      <p:ext uri="{BB962C8B-B14F-4D97-AF65-F5344CB8AC3E}">
        <p14:creationId xmlns:p14="http://schemas.microsoft.com/office/powerpoint/2010/main" val="142635806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6C9FE9-E5C2-4649-A56D-7B4E89C21369}" type="slidenum">
              <a:rPr lang="ja-JP" altLang="en-US">
                <a:solidFill>
                  <a:srgbClr val="000000"/>
                </a:solidFill>
              </a:rPr>
              <a:pPr/>
              <a:t>43</a:t>
            </a:fld>
            <a:endParaRPr lang="en-US" altLang="ja-JP">
              <a:solidFill>
                <a:srgbClr val="000000"/>
              </a:solidFill>
            </a:endParaRPr>
          </a:p>
        </p:txBody>
      </p:sp>
      <p:sp>
        <p:nvSpPr>
          <p:cNvPr id="217090" name="Rectangle 2"/>
          <p:cNvSpPr>
            <a:spLocks noGrp="1" noRot="1" noChangeAspect="1" noChangeArrowheads="1" noTextEdit="1"/>
          </p:cNvSpPr>
          <p:nvPr>
            <p:ph type="sldImg"/>
          </p:nvPr>
        </p:nvSpPr>
        <p:spPr>
          <a:ln/>
        </p:spPr>
      </p:sp>
      <p:sp>
        <p:nvSpPr>
          <p:cNvPr id="217091" name="Rectangle 3"/>
          <p:cNvSpPr>
            <a:spLocks noGrp="1" noChangeArrowheads="1"/>
          </p:cNvSpPr>
          <p:nvPr>
            <p:ph type="body" idx="1"/>
          </p:nvPr>
        </p:nvSpPr>
        <p:spPr/>
        <p:txBody>
          <a:bodyPr/>
          <a:lstStyle/>
          <a:p>
            <a:endParaRPr lang="ja-JP" altLang="en-US"/>
          </a:p>
        </p:txBody>
      </p:sp>
    </p:spTree>
    <p:extLst>
      <p:ext uri="{BB962C8B-B14F-4D97-AF65-F5344CB8AC3E}">
        <p14:creationId xmlns:p14="http://schemas.microsoft.com/office/powerpoint/2010/main" val="388144175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5244E44-07D9-4B3C-BFB7-54DA1320E079}" type="slidenum">
              <a:rPr lang="ja-JP" altLang="en-US" smtClean="0">
                <a:solidFill>
                  <a:srgbClr val="000000"/>
                </a:solidFill>
              </a:rPr>
              <a:pPr/>
              <a:t>44</a:t>
            </a:fld>
            <a:endParaRPr lang="en-US" altLang="ja-JP">
              <a:solidFill>
                <a:srgbClr val="000000"/>
              </a:solidFill>
            </a:endParaRPr>
          </a:p>
        </p:txBody>
      </p:sp>
    </p:spTree>
    <p:extLst>
      <p:ext uri="{BB962C8B-B14F-4D97-AF65-F5344CB8AC3E}">
        <p14:creationId xmlns:p14="http://schemas.microsoft.com/office/powerpoint/2010/main" val="267061334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5244E44-07D9-4B3C-BFB7-54DA1320E079}" type="slidenum">
              <a:rPr lang="ja-JP" altLang="en-US" smtClean="0">
                <a:solidFill>
                  <a:srgbClr val="000000"/>
                </a:solidFill>
              </a:rPr>
              <a:pPr/>
              <a:t>45</a:t>
            </a:fld>
            <a:endParaRPr lang="en-US" altLang="ja-JP">
              <a:solidFill>
                <a:srgbClr val="000000"/>
              </a:solidFill>
            </a:endParaRPr>
          </a:p>
        </p:txBody>
      </p:sp>
    </p:spTree>
    <p:extLst>
      <p:ext uri="{BB962C8B-B14F-4D97-AF65-F5344CB8AC3E}">
        <p14:creationId xmlns:p14="http://schemas.microsoft.com/office/powerpoint/2010/main" val="92784873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5244E44-07D9-4B3C-BFB7-54DA1320E079}" type="slidenum">
              <a:rPr lang="ja-JP" altLang="en-US" smtClean="0">
                <a:solidFill>
                  <a:srgbClr val="000000"/>
                </a:solidFill>
              </a:rPr>
              <a:pPr/>
              <a:t>46</a:t>
            </a:fld>
            <a:endParaRPr lang="en-US" altLang="ja-JP">
              <a:solidFill>
                <a:srgbClr val="000000"/>
              </a:solidFill>
            </a:endParaRPr>
          </a:p>
        </p:txBody>
      </p:sp>
    </p:spTree>
    <p:extLst>
      <p:ext uri="{BB962C8B-B14F-4D97-AF65-F5344CB8AC3E}">
        <p14:creationId xmlns:p14="http://schemas.microsoft.com/office/powerpoint/2010/main" val="181853186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5244E44-07D9-4B3C-BFB7-54DA1320E079}" type="slidenum">
              <a:rPr lang="ja-JP" altLang="en-US" smtClean="0">
                <a:solidFill>
                  <a:srgbClr val="000000"/>
                </a:solidFill>
              </a:rPr>
              <a:pPr/>
              <a:t>47</a:t>
            </a:fld>
            <a:endParaRPr lang="en-US" altLang="ja-JP">
              <a:solidFill>
                <a:srgbClr val="000000"/>
              </a:solidFill>
            </a:endParaRPr>
          </a:p>
        </p:txBody>
      </p:sp>
    </p:spTree>
    <p:extLst>
      <p:ext uri="{BB962C8B-B14F-4D97-AF65-F5344CB8AC3E}">
        <p14:creationId xmlns:p14="http://schemas.microsoft.com/office/powerpoint/2010/main" val="399837253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5244E44-07D9-4B3C-BFB7-54DA1320E079}" type="slidenum">
              <a:rPr lang="ja-JP" altLang="en-US" smtClean="0">
                <a:solidFill>
                  <a:srgbClr val="000000"/>
                </a:solidFill>
              </a:rPr>
              <a:pPr/>
              <a:t>48</a:t>
            </a:fld>
            <a:endParaRPr lang="en-US" altLang="ja-JP">
              <a:solidFill>
                <a:srgbClr val="000000"/>
              </a:solidFill>
            </a:endParaRPr>
          </a:p>
        </p:txBody>
      </p:sp>
    </p:spTree>
    <p:extLst>
      <p:ext uri="{BB962C8B-B14F-4D97-AF65-F5344CB8AC3E}">
        <p14:creationId xmlns:p14="http://schemas.microsoft.com/office/powerpoint/2010/main" val="68165518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5244E44-07D9-4B3C-BFB7-54DA1320E079}" type="slidenum">
              <a:rPr lang="ja-JP" altLang="en-US" smtClean="0">
                <a:solidFill>
                  <a:srgbClr val="000000"/>
                </a:solidFill>
              </a:rPr>
              <a:pPr/>
              <a:t>49</a:t>
            </a:fld>
            <a:endParaRPr lang="en-US" altLang="ja-JP">
              <a:solidFill>
                <a:srgbClr val="000000"/>
              </a:solidFill>
            </a:endParaRPr>
          </a:p>
        </p:txBody>
      </p:sp>
    </p:spTree>
    <p:extLst>
      <p:ext uri="{BB962C8B-B14F-4D97-AF65-F5344CB8AC3E}">
        <p14:creationId xmlns:p14="http://schemas.microsoft.com/office/powerpoint/2010/main" val="25420476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89CDD9B7-40BF-417F-AFAE-D9C722765A14}" type="slidenum">
              <a:rPr lang="ja-JP" altLang="en-US" smtClean="0"/>
              <a:pPr/>
              <a:t>5</a:t>
            </a:fld>
            <a:endParaRPr lang="en-US" altLang="ja-JP"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ja-JP" altLang="en-US" smtClean="0"/>
          </a:p>
        </p:txBody>
      </p:sp>
    </p:spTree>
    <p:extLst>
      <p:ext uri="{BB962C8B-B14F-4D97-AF65-F5344CB8AC3E}">
        <p14:creationId xmlns:p14="http://schemas.microsoft.com/office/powerpoint/2010/main" val="408653315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5244E44-07D9-4B3C-BFB7-54DA1320E079}" type="slidenum">
              <a:rPr lang="ja-JP" altLang="en-US" smtClean="0">
                <a:solidFill>
                  <a:srgbClr val="000000"/>
                </a:solidFill>
              </a:rPr>
              <a:pPr/>
              <a:t>50</a:t>
            </a:fld>
            <a:endParaRPr lang="en-US" altLang="ja-JP">
              <a:solidFill>
                <a:srgbClr val="000000"/>
              </a:solidFill>
            </a:endParaRPr>
          </a:p>
        </p:txBody>
      </p:sp>
    </p:spTree>
    <p:extLst>
      <p:ext uri="{BB962C8B-B14F-4D97-AF65-F5344CB8AC3E}">
        <p14:creationId xmlns:p14="http://schemas.microsoft.com/office/powerpoint/2010/main" val="358490116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5244E44-07D9-4B3C-BFB7-54DA1320E079}" type="slidenum">
              <a:rPr lang="ja-JP" altLang="en-US" smtClean="0">
                <a:solidFill>
                  <a:srgbClr val="000000"/>
                </a:solidFill>
              </a:rPr>
              <a:pPr/>
              <a:t>51</a:t>
            </a:fld>
            <a:endParaRPr lang="en-US" altLang="ja-JP">
              <a:solidFill>
                <a:srgbClr val="000000"/>
              </a:solidFill>
            </a:endParaRPr>
          </a:p>
        </p:txBody>
      </p:sp>
    </p:spTree>
    <p:extLst>
      <p:ext uri="{BB962C8B-B14F-4D97-AF65-F5344CB8AC3E}">
        <p14:creationId xmlns:p14="http://schemas.microsoft.com/office/powerpoint/2010/main" val="413007346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5244E44-07D9-4B3C-BFB7-54DA1320E079}" type="slidenum">
              <a:rPr lang="ja-JP" altLang="en-US" smtClean="0">
                <a:solidFill>
                  <a:srgbClr val="000000"/>
                </a:solidFill>
              </a:rPr>
              <a:pPr/>
              <a:t>52</a:t>
            </a:fld>
            <a:endParaRPr lang="en-US" altLang="ja-JP">
              <a:solidFill>
                <a:srgbClr val="000000"/>
              </a:solidFill>
            </a:endParaRPr>
          </a:p>
        </p:txBody>
      </p:sp>
    </p:spTree>
    <p:extLst>
      <p:ext uri="{BB962C8B-B14F-4D97-AF65-F5344CB8AC3E}">
        <p14:creationId xmlns:p14="http://schemas.microsoft.com/office/powerpoint/2010/main" val="288985999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5244E44-07D9-4B3C-BFB7-54DA1320E079}" type="slidenum">
              <a:rPr lang="ja-JP" altLang="en-US" smtClean="0">
                <a:solidFill>
                  <a:srgbClr val="000000"/>
                </a:solidFill>
              </a:rPr>
              <a:pPr/>
              <a:t>53</a:t>
            </a:fld>
            <a:endParaRPr lang="en-US" altLang="ja-JP">
              <a:solidFill>
                <a:srgbClr val="000000"/>
              </a:solidFill>
            </a:endParaRPr>
          </a:p>
        </p:txBody>
      </p:sp>
    </p:spTree>
    <p:extLst>
      <p:ext uri="{BB962C8B-B14F-4D97-AF65-F5344CB8AC3E}">
        <p14:creationId xmlns:p14="http://schemas.microsoft.com/office/powerpoint/2010/main" val="303434638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5244E44-07D9-4B3C-BFB7-54DA1320E079}" type="slidenum">
              <a:rPr lang="ja-JP" altLang="en-US" smtClean="0">
                <a:solidFill>
                  <a:srgbClr val="000000"/>
                </a:solidFill>
              </a:rPr>
              <a:pPr/>
              <a:t>54</a:t>
            </a:fld>
            <a:endParaRPr lang="en-US" altLang="ja-JP">
              <a:solidFill>
                <a:srgbClr val="000000"/>
              </a:solidFill>
            </a:endParaRPr>
          </a:p>
        </p:txBody>
      </p:sp>
    </p:spTree>
    <p:extLst>
      <p:ext uri="{BB962C8B-B14F-4D97-AF65-F5344CB8AC3E}">
        <p14:creationId xmlns:p14="http://schemas.microsoft.com/office/powerpoint/2010/main" val="221143503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95A83B4C-3217-41EE-B466-F88BCCF34FDE}" type="slidenum">
              <a:rPr lang="ja-JP" altLang="en-US" smtClean="0"/>
              <a:pPr>
                <a:defRPr/>
              </a:pPr>
              <a:t>55</a:t>
            </a:fld>
            <a:endParaRPr lang="en-US" altLang="ja-JP"/>
          </a:p>
        </p:txBody>
      </p:sp>
    </p:spTree>
    <p:extLst>
      <p:ext uri="{BB962C8B-B14F-4D97-AF65-F5344CB8AC3E}">
        <p14:creationId xmlns:p14="http://schemas.microsoft.com/office/powerpoint/2010/main" val="112890601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4C5D50-55DB-47C4-81EC-7194E04009B4}" type="slidenum">
              <a:rPr lang="en-US" altLang="ja-JP">
                <a:solidFill>
                  <a:srgbClr val="000000"/>
                </a:solidFill>
              </a:rPr>
              <a:pPr/>
              <a:t>56</a:t>
            </a:fld>
            <a:endParaRPr lang="en-US" altLang="ja-JP">
              <a:solidFill>
                <a:srgbClr val="000000"/>
              </a:solidFill>
            </a:endParaRPr>
          </a:p>
        </p:txBody>
      </p:sp>
      <p:sp>
        <p:nvSpPr>
          <p:cNvPr id="43010" name="Rectangle 2"/>
          <p:cNvSpPr>
            <a:spLocks noGrp="1" noRot="1" noChangeAspect="1" noChangeArrowheads="1" noTextEdit="1"/>
          </p:cNvSpPr>
          <p:nvPr>
            <p:ph type="sldImg"/>
          </p:nvPr>
        </p:nvSpPr>
        <p:spPr bwMode="auto">
          <a:xfrm>
            <a:off x="1193800" y="706438"/>
            <a:ext cx="4519613" cy="3389312"/>
          </a:xfrm>
          <a:prstGeom prst="rect">
            <a:avLst/>
          </a:prstGeom>
          <a:solidFill>
            <a:srgbClr val="FFFFFF"/>
          </a:solidFill>
          <a:ln>
            <a:solidFill>
              <a:srgbClr val="000000"/>
            </a:solidFill>
            <a:miter lim="800000"/>
            <a:headEnd/>
            <a:tailEnd/>
          </a:ln>
        </p:spPr>
      </p:sp>
      <p:sp>
        <p:nvSpPr>
          <p:cNvPr id="43011" name="Rectangle 3"/>
          <p:cNvSpPr>
            <a:spLocks noGrp="1" noChangeArrowheads="1"/>
          </p:cNvSpPr>
          <p:nvPr>
            <p:ph type="body" idx="1"/>
          </p:nvPr>
        </p:nvSpPr>
        <p:spPr bwMode="auto">
          <a:xfrm>
            <a:off x="930994" y="4378590"/>
            <a:ext cx="5042884" cy="4096194"/>
          </a:xfrm>
          <a:prstGeom prst="rect">
            <a:avLst/>
          </a:prstGeom>
          <a:solidFill>
            <a:srgbClr val="FFFFFF"/>
          </a:solidFill>
          <a:ln>
            <a:solidFill>
              <a:srgbClr val="000000"/>
            </a:solidFill>
            <a:miter lim="800000"/>
            <a:headEnd/>
            <a:tailEnd/>
          </a:ln>
        </p:spPr>
        <p:txBody>
          <a:bodyPr/>
          <a:lstStyle/>
          <a:p>
            <a:r>
              <a:rPr lang="ja-JP" altLang="en-US"/>
              <a:t>次にひねり運動を行う過程を説明します。</a:t>
            </a:r>
          </a:p>
          <a:p>
            <a:r>
              <a:rPr lang="ja-JP" altLang="en-US"/>
              <a:t>振幅機構の動作に、位相差をつけます。</a:t>
            </a:r>
          </a:p>
          <a:p>
            <a:r>
              <a:rPr lang="ja-JP" altLang="en-US"/>
              <a:t>すると、リンクの振幅角に差が生じ、リンクのシャフトがヒレに接続している部分の高さに差が出ます。</a:t>
            </a:r>
          </a:p>
          <a:p>
            <a:r>
              <a:rPr lang="ja-JP" altLang="en-US"/>
              <a:t>ヒレは変形を考えないので、この結果ヒレは傾きます。</a:t>
            </a:r>
          </a:p>
          <a:p>
            <a:r>
              <a:rPr lang="ja-JP" altLang="en-US"/>
              <a:t>ヒレの傾きは、振幅機構の位相によって変動するので絶えず変化します。この結果ヒレにひねり運動が生じます。</a:t>
            </a:r>
          </a:p>
        </p:txBody>
      </p:sp>
    </p:spTree>
    <p:extLst>
      <p:ext uri="{BB962C8B-B14F-4D97-AF65-F5344CB8AC3E}">
        <p14:creationId xmlns:p14="http://schemas.microsoft.com/office/powerpoint/2010/main" val="11094554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3CEDFFB7-AC6A-42E3-9B7D-6646B188166A}" type="slidenum">
              <a:rPr lang="ja-JP" altLang="en-US" smtClean="0"/>
              <a:pPr/>
              <a:t>6</a:t>
            </a:fld>
            <a:endParaRPr lang="en-US" altLang="ja-JP"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ja-JP" altLang="en-US" smtClean="0"/>
          </a:p>
        </p:txBody>
      </p:sp>
    </p:spTree>
    <p:extLst>
      <p:ext uri="{BB962C8B-B14F-4D97-AF65-F5344CB8AC3E}">
        <p14:creationId xmlns:p14="http://schemas.microsoft.com/office/powerpoint/2010/main" val="19329653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95A83B4C-3217-41EE-B466-F88BCCF34FDE}" type="slidenum">
              <a:rPr lang="ja-JP" altLang="en-US" smtClean="0"/>
              <a:pPr>
                <a:defRPr/>
              </a:pPr>
              <a:t>7</a:t>
            </a:fld>
            <a:endParaRPr lang="en-US" altLang="ja-JP"/>
          </a:p>
        </p:txBody>
      </p:sp>
    </p:spTree>
    <p:extLst>
      <p:ext uri="{BB962C8B-B14F-4D97-AF65-F5344CB8AC3E}">
        <p14:creationId xmlns:p14="http://schemas.microsoft.com/office/powerpoint/2010/main" val="30078874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D3250C67-9A91-4F2C-A8CE-60AFE06C1AA6}" type="slidenum">
              <a:rPr lang="ja-JP" altLang="en-US" smtClean="0"/>
              <a:pPr/>
              <a:t>8</a:t>
            </a:fld>
            <a:endParaRPr lang="en-US" altLang="ja-JP"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ja-JP" altLang="en-US" smtClean="0"/>
          </a:p>
        </p:txBody>
      </p:sp>
    </p:spTree>
    <p:extLst>
      <p:ext uri="{BB962C8B-B14F-4D97-AF65-F5344CB8AC3E}">
        <p14:creationId xmlns:p14="http://schemas.microsoft.com/office/powerpoint/2010/main" val="37550061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95A83B4C-3217-41EE-B466-F88BCCF34FDE}" type="slidenum">
              <a:rPr lang="ja-JP" altLang="en-US" smtClean="0"/>
              <a:pPr>
                <a:defRPr/>
              </a:pPr>
              <a:t>9</a:t>
            </a:fld>
            <a:endParaRPr lang="en-US" altLang="ja-JP"/>
          </a:p>
        </p:txBody>
      </p:sp>
    </p:spTree>
    <p:extLst>
      <p:ext uri="{BB962C8B-B14F-4D97-AF65-F5344CB8AC3E}">
        <p14:creationId xmlns:p14="http://schemas.microsoft.com/office/powerpoint/2010/main" val="15644380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r>
              <a:rPr lang="en-US" altLang="ja-JP" smtClean="0"/>
              <a:t>2014-05-16</a:t>
            </a: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ja-JP" altLang="en-US"/>
              <a:t>流体研プレゼンテーション・セミナー</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BBCA21F9-AA69-44EE-AB28-0CDCCBF8B442}" type="slidenum">
              <a:rPr lang="ja-JP" altLang="en-US"/>
              <a:pPr>
                <a:defRPr/>
              </a:pPr>
              <a:t>‹#›</a:t>
            </a:fld>
            <a:endParaRPr lang="en-US" altLang="ja-JP"/>
          </a:p>
        </p:txBody>
      </p:sp>
    </p:spTree>
  </p:cSld>
  <p:clrMapOvr>
    <a:masterClrMapping/>
  </p:clrMapOvr>
  <p:transition>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r>
              <a:rPr lang="en-US" altLang="ja-JP" smtClean="0"/>
              <a:t>2014-05-16</a:t>
            </a: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ja-JP" altLang="en-US"/>
              <a:t>流体研プレゼンテーション・セミナー</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712CF00D-D3FE-4052-9CEB-BDBBD874EF55}" type="slidenum">
              <a:rPr lang="ja-JP" altLang="en-US"/>
              <a:pPr>
                <a:defRPr/>
              </a:pPr>
              <a:t>‹#›</a:t>
            </a:fld>
            <a:endParaRPr lang="en-US" altLang="ja-JP"/>
          </a:p>
        </p:txBody>
      </p:sp>
    </p:spTree>
  </p:cSld>
  <p:clrMapOvr>
    <a:masterClrMapping/>
  </p:clrMapOvr>
  <p:transition>
    <p:cov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609600"/>
            <a:ext cx="1943100" cy="5486400"/>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685800" y="609600"/>
            <a:ext cx="5676900" cy="5486400"/>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r>
              <a:rPr lang="en-US" altLang="ja-JP" smtClean="0"/>
              <a:t>2014-05-16</a:t>
            </a: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ja-JP" altLang="en-US"/>
              <a:t>流体研プレゼンテーション・セミナー</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652820F8-1F9A-4680-9423-970C5CF912F6}" type="slidenum">
              <a:rPr lang="ja-JP" altLang="en-US"/>
              <a:pPr>
                <a:defRPr/>
              </a:pPr>
              <a:t>‹#›</a:t>
            </a:fld>
            <a:endParaRPr lang="en-US" altLang="ja-JP"/>
          </a:p>
        </p:txBody>
      </p:sp>
    </p:spTree>
  </p:cSld>
  <p:clrMapOvr>
    <a:masterClrMapping/>
  </p:clrMapOvr>
  <p:transition>
    <p:cove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reserve="1">
  <p:cSld name="タイトル、コンテンツ、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09600"/>
            <a:ext cx="7772400"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685800" y="1981200"/>
            <a:ext cx="7772400" cy="19812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685800" y="4114800"/>
            <a:ext cx="7772400" cy="19812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r>
              <a:rPr lang="en-US" altLang="ja-JP" smtClean="0"/>
              <a:t>2014-05-16</a:t>
            </a: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r>
              <a:rPr lang="ja-JP" altLang="en-US"/>
              <a:t>流体研プレゼンテーション・セミナー</a:t>
            </a: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16912CC7-5650-4D35-8768-A97027CE3872}" type="slidenum">
              <a:rPr lang="ja-JP" altLang="en-US"/>
              <a:pPr>
                <a:defRPr/>
              </a:pPr>
              <a:t>‹#›</a:t>
            </a:fld>
            <a:endParaRPr lang="en-US" altLang="ja-JP"/>
          </a:p>
        </p:txBody>
      </p:sp>
    </p:spTree>
  </p:cSld>
  <p:clrMapOvr>
    <a:masterClrMapping/>
  </p:clrMapOvr>
  <p:transition>
    <p:cove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09600"/>
            <a:ext cx="7772400" cy="1143000"/>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685800" y="1981200"/>
            <a:ext cx="3810000" cy="41148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981200"/>
            <a:ext cx="3810000" cy="41148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r>
              <a:rPr lang="en-US" altLang="ja-JP" smtClean="0"/>
              <a:t>2014-05-16</a:t>
            </a: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r>
              <a:rPr lang="ja-JP" altLang="en-US"/>
              <a:t>流体研プレゼンテーション・セミナー</a:t>
            </a: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DB2DA598-04D2-4BBA-9A51-499AE4D07063}" type="slidenum">
              <a:rPr lang="ja-JP" altLang="en-US"/>
              <a:pPr>
                <a:defRPr/>
              </a:pPr>
              <a:t>‹#›</a:t>
            </a:fld>
            <a:endParaRPr lang="en-US" altLang="ja-JP"/>
          </a:p>
        </p:txBody>
      </p:sp>
    </p:spTree>
  </p:cSld>
  <p:clrMapOvr>
    <a:masterClrMapping/>
  </p:clrMapOvr>
  <p:transition>
    <p:cove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r>
              <a:rPr lang="en-US" altLang="ja-JP" smtClean="0"/>
              <a:t>2014-05-16</a:t>
            </a: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ja-JP" altLang="en-US"/>
              <a:t>流体研プレゼンテーション・セミナー</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4402DD87-FA10-40DB-B38F-966C583F41AC}" type="slidenum">
              <a:rPr lang="ja-JP" altLang="en-US"/>
              <a:pPr>
                <a:defRPr/>
              </a:pPr>
              <a:t>‹#›</a:t>
            </a:fld>
            <a:endParaRPr lang="en-US" altLang="ja-JP"/>
          </a:p>
        </p:txBody>
      </p:sp>
    </p:spTree>
  </p:cSld>
  <p:clrMapOvr>
    <a:masterClrMapping/>
  </p:clrMapOvr>
  <p:transition>
    <p:cove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r>
              <a:rPr lang="en-US" altLang="ja-JP" smtClean="0"/>
              <a:t>2014-05-16</a:t>
            </a: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ja-JP" altLang="en-US"/>
              <a:t>流体研プレゼンテーション・セミナー</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3B5BFFF8-C27C-4663-832C-7BA68E3621AF}" type="slidenum">
              <a:rPr lang="ja-JP" altLang="en-US"/>
              <a:pPr>
                <a:defRPr/>
              </a:pPr>
              <a:t>‹#›</a:t>
            </a:fld>
            <a:endParaRPr lang="en-US" altLang="ja-JP"/>
          </a:p>
        </p:txBody>
      </p:sp>
    </p:spTree>
  </p:cSld>
  <p:clrMapOvr>
    <a:masterClrMapping/>
  </p:clrMapOvr>
  <p:transition>
    <p:cove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ja-JP" smtClean="0"/>
              <a:t>2014-05-16</a:t>
            </a: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ja-JP" altLang="en-US"/>
              <a:t>流体研プレゼンテーション・セミナー</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038859F9-FEE4-4C4B-9D9A-8E05B9C1A443}" type="slidenum">
              <a:rPr lang="ja-JP" altLang="en-US"/>
              <a:pPr>
                <a:defRPr/>
              </a:pPr>
              <a:t>‹#›</a:t>
            </a:fld>
            <a:endParaRPr lang="en-US" altLang="ja-JP"/>
          </a:p>
        </p:txBody>
      </p:sp>
    </p:spTree>
  </p:cSld>
  <p:clrMapOvr>
    <a:masterClrMapping/>
  </p:clrMapOvr>
  <p:transition>
    <p:cove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r>
              <a:rPr lang="en-US" altLang="ja-JP" smtClean="0"/>
              <a:t>2014-05-16</a:t>
            </a: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r>
              <a:rPr lang="ja-JP" altLang="en-US"/>
              <a:t>流体研プレゼンテーション・セミナー</a:t>
            </a: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78B5EC4A-CCEE-42EB-A9D8-D7CCFF1544AF}" type="slidenum">
              <a:rPr lang="ja-JP" altLang="en-US"/>
              <a:pPr>
                <a:defRPr/>
              </a:pPr>
              <a:t>‹#›</a:t>
            </a:fld>
            <a:endParaRPr lang="en-US" altLang="ja-JP"/>
          </a:p>
        </p:txBody>
      </p:sp>
    </p:spTree>
  </p:cSld>
  <p:clrMapOvr>
    <a:masterClrMapping/>
  </p:clrMapOvr>
  <p:transition>
    <p:cove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r>
              <a:rPr lang="en-US" altLang="ja-JP" smtClean="0"/>
              <a:t>2014-05-16</a:t>
            </a: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r>
              <a:rPr lang="ja-JP" altLang="en-US"/>
              <a:t>流体研プレゼンテーション・セミナー</a:t>
            </a: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35682E29-5539-4159-8573-67431E234047}" type="slidenum">
              <a:rPr lang="ja-JP" altLang="en-US"/>
              <a:pPr>
                <a:defRPr/>
              </a:pPr>
              <a:t>‹#›</a:t>
            </a:fld>
            <a:endParaRPr lang="en-US" altLang="ja-JP"/>
          </a:p>
        </p:txBody>
      </p:sp>
    </p:spTree>
  </p:cSld>
  <p:clrMapOvr>
    <a:masterClrMapping/>
  </p:clrMapOvr>
  <p:transition>
    <p:cove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r>
              <a:rPr lang="en-US" altLang="ja-JP" smtClean="0"/>
              <a:t>2014-05-16</a:t>
            </a: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r>
              <a:rPr lang="ja-JP" altLang="en-US"/>
              <a:t>流体研プレゼンテーション・セミナー</a:t>
            </a: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4108B240-0240-4A80-A93D-656B233DF5FB}" type="slidenum">
              <a:rPr lang="ja-JP" altLang="en-US"/>
              <a:pPr>
                <a:defRPr/>
              </a:pPr>
              <a:t>‹#›</a:t>
            </a:fld>
            <a:endParaRPr lang="en-US" altLang="ja-JP"/>
          </a:p>
        </p:txBody>
      </p:sp>
    </p:spTree>
  </p:cSld>
  <p:clrMapOvr>
    <a:masterClrMapping/>
  </p:clrMapOvr>
  <p:transition>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r>
              <a:rPr lang="en-US" altLang="ja-JP" smtClean="0"/>
              <a:t>2014-05-16</a:t>
            </a: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ja-JP" altLang="en-US"/>
              <a:t>流体研プレゼンテーション・セミナー</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170AE23D-B31B-4535-BFCC-A064D83F318B}" type="slidenum">
              <a:rPr lang="ja-JP" altLang="en-US"/>
              <a:pPr>
                <a:defRPr/>
              </a:pPr>
              <a:t>‹#›</a:t>
            </a:fld>
            <a:endParaRPr lang="en-US" altLang="ja-JP"/>
          </a:p>
        </p:txBody>
      </p:sp>
    </p:spTree>
  </p:cSld>
  <p:clrMapOvr>
    <a:masterClrMapping/>
  </p:clrMapOvr>
  <p:transition>
    <p:cove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ltLang="ja-JP" smtClean="0"/>
              <a:t>2014-05-16</a:t>
            </a: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r>
              <a:rPr lang="ja-JP" altLang="en-US"/>
              <a:t>流体研プレゼンテーション・セミナー</a:t>
            </a: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69A6190B-5970-4DC3-A654-ADD4A75EC25F}" type="slidenum">
              <a:rPr lang="ja-JP" altLang="en-US"/>
              <a:pPr>
                <a:defRPr/>
              </a:pPr>
              <a:t>‹#›</a:t>
            </a:fld>
            <a:endParaRPr lang="en-US" altLang="ja-JP"/>
          </a:p>
        </p:txBody>
      </p:sp>
    </p:spTree>
  </p:cSld>
  <p:clrMapOvr>
    <a:masterClrMapping/>
  </p:clrMapOvr>
  <p:transition>
    <p:cove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ja-JP" smtClean="0"/>
              <a:t>2014-05-16</a:t>
            </a: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r>
              <a:rPr lang="ja-JP" altLang="en-US"/>
              <a:t>流体研プレゼンテーション・セミナー</a:t>
            </a: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88E54FE6-FBB2-4E45-AB65-80343F047FC4}" type="slidenum">
              <a:rPr lang="ja-JP" altLang="en-US"/>
              <a:pPr>
                <a:defRPr/>
              </a:pPr>
              <a:t>‹#›</a:t>
            </a:fld>
            <a:endParaRPr lang="en-US" altLang="ja-JP"/>
          </a:p>
        </p:txBody>
      </p:sp>
    </p:spTree>
  </p:cSld>
  <p:clrMapOvr>
    <a:masterClrMapping/>
  </p:clrMapOvr>
  <p:transition>
    <p:cove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ja-JP" smtClean="0"/>
              <a:t>2014-05-16</a:t>
            </a: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r>
              <a:rPr lang="ja-JP" altLang="en-US"/>
              <a:t>流体研プレゼンテーション・セミナー</a:t>
            </a: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F317D4FD-2D2A-44CA-9733-8AA6374B1307}" type="slidenum">
              <a:rPr lang="ja-JP" altLang="en-US"/>
              <a:pPr>
                <a:defRPr/>
              </a:pPr>
              <a:t>‹#›</a:t>
            </a:fld>
            <a:endParaRPr lang="en-US" altLang="ja-JP"/>
          </a:p>
        </p:txBody>
      </p:sp>
    </p:spTree>
  </p:cSld>
  <p:clrMapOvr>
    <a:masterClrMapping/>
  </p:clrMapOvr>
  <p:transition>
    <p:cove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r>
              <a:rPr lang="en-US" altLang="ja-JP" smtClean="0"/>
              <a:t>2014-05-16</a:t>
            </a: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ja-JP" altLang="en-US"/>
              <a:t>流体研プレゼンテーション・セミナー</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246E27B0-4D14-4686-9552-6B67B9C1ADB1}" type="slidenum">
              <a:rPr lang="ja-JP" altLang="en-US"/>
              <a:pPr>
                <a:defRPr/>
              </a:pPr>
              <a:t>‹#›</a:t>
            </a:fld>
            <a:endParaRPr lang="en-US" altLang="ja-JP"/>
          </a:p>
        </p:txBody>
      </p:sp>
    </p:spTree>
  </p:cSld>
  <p:clrMapOvr>
    <a:masterClrMapping/>
  </p:clrMapOvr>
  <p:transition>
    <p:cove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609600"/>
            <a:ext cx="1943100" cy="5486400"/>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685800" y="609600"/>
            <a:ext cx="5676900" cy="5486400"/>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r>
              <a:rPr lang="en-US" altLang="ja-JP" smtClean="0"/>
              <a:t>2014-05-16</a:t>
            </a: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ja-JP" altLang="en-US"/>
              <a:t>流体研プレゼンテーション・セミナー</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5DBFA4EF-B9B5-4FAF-B15F-8E19A1C6B0EA}" type="slidenum">
              <a:rPr lang="ja-JP" altLang="en-US"/>
              <a:pPr>
                <a:defRPr/>
              </a:pPr>
              <a:t>‹#›</a:t>
            </a:fld>
            <a:endParaRPr lang="en-US" altLang="ja-JP"/>
          </a:p>
        </p:txBody>
      </p:sp>
    </p:spTree>
  </p:cSld>
  <p:clrMapOvr>
    <a:masterClrMapping/>
  </p:clrMapOvr>
  <p:transition>
    <p:cove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5"/>
          <p:cNvSpPr>
            <a:spLocks noGrp="1" noChangeArrowheads="1"/>
          </p:cNvSpPr>
          <p:nvPr>
            <p:ph type="dt" sz="half" idx="10"/>
          </p:nvPr>
        </p:nvSpPr>
        <p:spPr>
          <a:ln/>
        </p:spPr>
        <p:txBody>
          <a:bodyPr/>
          <a:lstStyle>
            <a:lvl1pPr>
              <a:defRPr/>
            </a:lvl1pPr>
          </a:lstStyle>
          <a:p>
            <a:pPr>
              <a:defRPr/>
            </a:pPr>
            <a:r>
              <a:rPr lang="en-US" altLang="ja-JP" smtClean="0"/>
              <a:t>2014-05-16</a:t>
            </a:r>
            <a:endParaRPr lang="en-US" altLang="ja-JP"/>
          </a:p>
        </p:txBody>
      </p:sp>
      <p:sp>
        <p:nvSpPr>
          <p:cNvPr id="5" name="Rectangle 6"/>
          <p:cNvSpPr>
            <a:spLocks noGrp="1" noChangeArrowheads="1"/>
          </p:cNvSpPr>
          <p:nvPr>
            <p:ph type="sldNum" sz="quarter" idx="11"/>
          </p:nvPr>
        </p:nvSpPr>
        <p:spPr>
          <a:ln/>
        </p:spPr>
        <p:txBody>
          <a:bodyPr/>
          <a:lstStyle>
            <a:lvl2pPr lvl="1">
              <a:defRPr/>
            </a:lvl2pPr>
          </a:lstStyle>
          <a:p>
            <a:pPr lvl="1">
              <a:defRPr/>
            </a:pPr>
            <a:fld id="{D3944F73-FDEC-49FA-9863-8D51E8513F41}" type="slidenum">
              <a:rPr lang="ja-JP" altLang="en-US"/>
              <a:pPr lvl="1">
                <a:defRPr/>
              </a:pPr>
              <a:t>‹#›</a:t>
            </a:fld>
            <a:endParaRPr lang="en-US" altLang="ja-JP"/>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5"/>
          <p:cNvSpPr>
            <a:spLocks noGrp="1" noChangeArrowheads="1"/>
          </p:cNvSpPr>
          <p:nvPr>
            <p:ph type="dt" sz="half" idx="10"/>
          </p:nvPr>
        </p:nvSpPr>
        <p:spPr>
          <a:ln/>
        </p:spPr>
        <p:txBody>
          <a:bodyPr/>
          <a:lstStyle>
            <a:lvl1pPr>
              <a:defRPr/>
            </a:lvl1pPr>
          </a:lstStyle>
          <a:p>
            <a:pPr>
              <a:defRPr/>
            </a:pPr>
            <a:r>
              <a:rPr lang="en-US" altLang="ja-JP" smtClean="0"/>
              <a:t>2014-05-16</a:t>
            </a:r>
            <a:endParaRPr lang="en-US" altLang="ja-JP"/>
          </a:p>
        </p:txBody>
      </p:sp>
      <p:sp>
        <p:nvSpPr>
          <p:cNvPr id="5" name="Rectangle 6"/>
          <p:cNvSpPr>
            <a:spLocks noGrp="1" noChangeArrowheads="1"/>
          </p:cNvSpPr>
          <p:nvPr>
            <p:ph type="sldNum" sz="quarter" idx="11"/>
          </p:nvPr>
        </p:nvSpPr>
        <p:spPr>
          <a:ln/>
        </p:spPr>
        <p:txBody>
          <a:bodyPr/>
          <a:lstStyle>
            <a:lvl2pPr lvl="1">
              <a:defRPr/>
            </a:lvl2pPr>
          </a:lstStyle>
          <a:p>
            <a:pPr lvl="1">
              <a:defRPr/>
            </a:pPr>
            <a:fld id="{C8360572-456B-4D64-82A0-907435D115E3}" type="slidenum">
              <a:rPr lang="ja-JP" altLang="en-US"/>
              <a:pPr lvl="1">
                <a:defRPr/>
              </a:pPr>
              <a:t>‹#›</a:t>
            </a:fld>
            <a:endParaRPr lang="en-US" altLang="ja-JP"/>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5"/>
          <p:cNvSpPr>
            <a:spLocks noGrp="1" noChangeArrowheads="1"/>
          </p:cNvSpPr>
          <p:nvPr>
            <p:ph type="dt" sz="half" idx="10"/>
          </p:nvPr>
        </p:nvSpPr>
        <p:spPr>
          <a:ln/>
        </p:spPr>
        <p:txBody>
          <a:bodyPr/>
          <a:lstStyle>
            <a:lvl1pPr>
              <a:defRPr/>
            </a:lvl1pPr>
          </a:lstStyle>
          <a:p>
            <a:pPr>
              <a:defRPr/>
            </a:pPr>
            <a:r>
              <a:rPr lang="en-US" altLang="ja-JP" smtClean="0"/>
              <a:t>2014-05-16</a:t>
            </a:r>
            <a:endParaRPr lang="en-US" altLang="ja-JP"/>
          </a:p>
        </p:txBody>
      </p:sp>
      <p:sp>
        <p:nvSpPr>
          <p:cNvPr id="5" name="Rectangle 6"/>
          <p:cNvSpPr>
            <a:spLocks noGrp="1" noChangeArrowheads="1"/>
          </p:cNvSpPr>
          <p:nvPr>
            <p:ph type="sldNum" sz="quarter" idx="11"/>
          </p:nvPr>
        </p:nvSpPr>
        <p:spPr>
          <a:ln/>
        </p:spPr>
        <p:txBody>
          <a:bodyPr/>
          <a:lstStyle>
            <a:lvl2pPr lvl="1">
              <a:defRPr/>
            </a:lvl2pPr>
          </a:lstStyle>
          <a:p>
            <a:pPr lvl="1">
              <a:defRPr/>
            </a:pPr>
            <a:fld id="{CA2451E1-8D03-4B64-B49D-E715E787EDB9}" type="slidenum">
              <a:rPr lang="ja-JP" altLang="en-US"/>
              <a:pPr lvl="1">
                <a:defRPr/>
              </a:pPr>
              <a:t>‹#›</a:t>
            </a:fld>
            <a:endParaRPr lang="en-US" altLang="ja-JP"/>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509588" y="1612900"/>
            <a:ext cx="4076700" cy="4545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738688" y="1612900"/>
            <a:ext cx="4076700" cy="4545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5"/>
          <p:cNvSpPr>
            <a:spLocks noGrp="1" noChangeArrowheads="1"/>
          </p:cNvSpPr>
          <p:nvPr>
            <p:ph type="dt" sz="half" idx="10"/>
          </p:nvPr>
        </p:nvSpPr>
        <p:spPr>
          <a:ln/>
        </p:spPr>
        <p:txBody>
          <a:bodyPr/>
          <a:lstStyle>
            <a:lvl1pPr>
              <a:defRPr/>
            </a:lvl1pPr>
          </a:lstStyle>
          <a:p>
            <a:pPr>
              <a:defRPr/>
            </a:pPr>
            <a:r>
              <a:rPr lang="en-US" altLang="ja-JP" smtClean="0"/>
              <a:t>2014-05-16</a:t>
            </a:r>
            <a:endParaRPr lang="en-US" altLang="ja-JP"/>
          </a:p>
        </p:txBody>
      </p:sp>
      <p:sp>
        <p:nvSpPr>
          <p:cNvPr id="6" name="Rectangle 6"/>
          <p:cNvSpPr>
            <a:spLocks noGrp="1" noChangeArrowheads="1"/>
          </p:cNvSpPr>
          <p:nvPr>
            <p:ph type="sldNum" sz="quarter" idx="11"/>
          </p:nvPr>
        </p:nvSpPr>
        <p:spPr>
          <a:ln/>
        </p:spPr>
        <p:txBody>
          <a:bodyPr/>
          <a:lstStyle>
            <a:lvl2pPr lvl="1">
              <a:defRPr/>
            </a:lvl2pPr>
          </a:lstStyle>
          <a:p>
            <a:pPr lvl="1">
              <a:defRPr/>
            </a:pPr>
            <a:fld id="{0C67E983-7925-4693-AD95-1D7A7155ECF9}" type="slidenum">
              <a:rPr lang="ja-JP" altLang="en-US"/>
              <a:pPr lvl="1">
                <a:defRPr/>
              </a:pPr>
              <a:t>‹#›</a:t>
            </a:fld>
            <a:endParaRPr lang="en-US" altLang="ja-JP"/>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5"/>
          <p:cNvSpPr>
            <a:spLocks noGrp="1" noChangeArrowheads="1"/>
          </p:cNvSpPr>
          <p:nvPr>
            <p:ph type="dt" sz="half" idx="10"/>
          </p:nvPr>
        </p:nvSpPr>
        <p:spPr>
          <a:ln/>
        </p:spPr>
        <p:txBody>
          <a:bodyPr/>
          <a:lstStyle>
            <a:lvl1pPr>
              <a:defRPr/>
            </a:lvl1pPr>
          </a:lstStyle>
          <a:p>
            <a:pPr>
              <a:defRPr/>
            </a:pPr>
            <a:r>
              <a:rPr lang="en-US" altLang="ja-JP" smtClean="0"/>
              <a:t>2014-05-16</a:t>
            </a:r>
            <a:endParaRPr lang="en-US" altLang="ja-JP"/>
          </a:p>
        </p:txBody>
      </p:sp>
      <p:sp>
        <p:nvSpPr>
          <p:cNvPr id="8" name="Rectangle 6"/>
          <p:cNvSpPr>
            <a:spLocks noGrp="1" noChangeArrowheads="1"/>
          </p:cNvSpPr>
          <p:nvPr>
            <p:ph type="sldNum" sz="quarter" idx="11"/>
          </p:nvPr>
        </p:nvSpPr>
        <p:spPr>
          <a:ln/>
        </p:spPr>
        <p:txBody>
          <a:bodyPr/>
          <a:lstStyle>
            <a:lvl2pPr lvl="1">
              <a:defRPr/>
            </a:lvl2pPr>
          </a:lstStyle>
          <a:p>
            <a:pPr lvl="1">
              <a:defRPr/>
            </a:pPr>
            <a:fld id="{B5D95711-DDD3-48A7-B748-3A9A15CB448D}" type="slidenum">
              <a:rPr lang="ja-JP" altLang="en-US"/>
              <a:pPr lvl="1">
                <a:defRPr/>
              </a:pPr>
              <a: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ja-JP" smtClean="0"/>
              <a:t>2014-05-16</a:t>
            </a: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ja-JP" altLang="en-US"/>
              <a:t>流体研プレゼンテーション・セミナー</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3AB0C5B9-63A7-4563-9ED4-3AB635AF750B}" type="slidenum">
              <a:rPr lang="ja-JP" altLang="en-US"/>
              <a:pPr>
                <a:defRPr/>
              </a:pPr>
              <a:t>‹#›</a:t>
            </a:fld>
            <a:endParaRPr lang="en-US" altLang="ja-JP"/>
          </a:p>
        </p:txBody>
      </p:sp>
    </p:spTree>
  </p:cSld>
  <p:clrMapOvr>
    <a:masterClrMapping/>
  </p:clrMapOvr>
  <p:transition>
    <p:cove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5"/>
          <p:cNvSpPr>
            <a:spLocks noGrp="1" noChangeArrowheads="1"/>
          </p:cNvSpPr>
          <p:nvPr>
            <p:ph type="dt" sz="half" idx="10"/>
          </p:nvPr>
        </p:nvSpPr>
        <p:spPr>
          <a:ln/>
        </p:spPr>
        <p:txBody>
          <a:bodyPr/>
          <a:lstStyle>
            <a:lvl1pPr>
              <a:defRPr/>
            </a:lvl1pPr>
          </a:lstStyle>
          <a:p>
            <a:pPr>
              <a:defRPr/>
            </a:pPr>
            <a:r>
              <a:rPr lang="en-US" altLang="ja-JP" smtClean="0"/>
              <a:t>2014-05-16</a:t>
            </a:r>
            <a:endParaRPr lang="en-US" altLang="ja-JP"/>
          </a:p>
        </p:txBody>
      </p:sp>
      <p:sp>
        <p:nvSpPr>
          <p:cNvPr id="4" name="Rectangle 6"/>
          <p:cNvSpPr>
            <a:spLocks noGrp="1" noChangeArrowheads="1"/>
          </p:cNvSpPr>
          <p:nvPr>
            <p:ph type="sldNum" sz="quarter" idx="11"/>
          </p:nvPr>
        </p:nvSpPr>
        <p:spPr>
          <a:ln/>
        </p:spPr>
        <p:txBody>
          <a:bodyPr/>
          <a:lstStyle>
            <a:lvl2pPr lvl="1">
              <a:defRPr/>
            </a:lvl2pPr>
          </a:lstStyle>
          <a:p>
            <a:pPr lvl="1">
              <a:defRPr/>
            </a:pPr>
            <a:fld id="{6F41132E-6F9B-4526-9953-F242DE4A3ED2}" type="slidenum">
              <a:rPr lang="ja-JP" altLang="en-US"/>
              <a:pPr lvl="1">
                <a:defRPr/>
              </a:pPr>
              <a:t>‹#›</a:t>
            </a:fld>
            <a:endParaRPr lang="en-US" altLang="ja-JP"/>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r>
              <a:rPr lang="en-US" altLang="ja-JP" smtClean="0"/>
              <a:t>2014-05-16</a:t>
            </a:r>
            <a:endParaRPr lang="en-US" altLang="ja-JP"/>
          </a:p>
        </p:txBody>
      </p:sp>
      <p:sp>
        <p:nvSpPr>
          <p:cNvPr id="3" name="Rectangle 6"/>
          <p:cNvSpPr>
            <a:spLocks noGrp="1" noChangeArrowheads="1"/>
          </p:cNvSpPr>
          <p:nvPr>
            <p:ph type="sldNum" sz="quarter" idx="11"/>
          </p:nvPr>
        </p:nvSpPr>
        <p:spPr>
          <a:ln/>
        </p:spPr>
        <p:txBody>
          <a:bodyPr/>
          <a:lstStyle>
            <a:lvl2pPr lvl="1">
              <a:defRPr/>
            </a:lvl2pPr>
          </a:lstStyle>
          <a:p>
            <a:pPr lvl="1">
              <a:defRPr/>
            </a:pPr>
            <a:fld id="{27DF90C9-CAE6-4E65-9C82-52DE972BC517}" type="slidenum">
              <a:rPr lang="ja-JP" altLang="en-US"/>
              <a:pPr lvl="1">
                <a:defRPr/>
              </a:pPr>
              <a:t>‹#›</a:t>
            </a:fld>
            <a:endParaRPr lang="en-US" altLang="ja-JP"/>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5"/>
          <p:cNvSpPr>
            <a:spLocks noGrp="1" noChangeArrowheads="1"/>
          </p:cNvSpPr>
          <p:nvPr>
            <p:ph type="dt" sz="half" idx="10"/>
          </p:nvPr>
        </p:nvSpPr>
        <p:spPr>
          <a:ln/>
        </p:spPr>
        <p:txBody>
          <a:bodyPr/>
          <a:lstStyle>
            <a:lvl1pPr>
              <a:defRPr/>
            </a:lvl1pPr>
          </a:lstStyle>
          <a:p>
            <a:pPr>
              <a:defRPr/>
            </a:pPr>
            <a:r>
              <a:rPr lang="en-US" altLang="ja-JP" smtClean="0"/>
              <a:t>2014-05-16</a:t>
            </a:r>
            <a:endParaRPr lang="en-US" altLang="ja-JP"/>
          </a:p>
        </p:txBody>
      </p:sp>
      <p:sp>
        <p:nvSpPr>
          <p:cNvPr id="6" name="Rectangle 6"/>
          <p:cNvSpPr>
            <a:spLocks noGrp="1" noChangeArrowheads="1"/>
          </p:cNvSpPr>
          <p:nvPr>
            <p:ph type="sldNum" sz="quarter" idx="11"/>
          </p:nvPr>
        </p:nvSpPr>
        <p:spPr>
          <a:ln/>
        </p:spPr>
        <p:txBody>
          <a:bodyPr/>
          <a:lstStyle>
            <a:lvl2pPr lvl="1">
              <a:defRPr/>
            </a:lvl2pPr>
          </a:lstStyle>
          <a:p>
            <a:pPr lvl="1">
              <a:defRPr/>
            </a:pPr>
            <a:fld id="{A5675B95-5D22-4695-8093-DEEFE8BF405E}" type="slidenum">
              <a:rPr lang="ja-JP" altLang="en-US"/>
              <a:pPr lvl="1">
                <a:defRPr/>
              </a:pPr>
              <a:t>‹#›</a:t>
            </a:fld>
            <a:endParaRPr lang="en-US" altLang="ja-JP"/>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5"/>
          <p:cNvSpPr>
            <a:spLocks noGrp="1" noChangeArrowheads="1"/>
          </p:cNvSpPr>
          <p:nvPr>
            <p:ph type="dt" sz="half" idx="10"/>
          </p:nvPr>
        </p:nvSpPr>
        <p:spPr>
          <a:ln/>
        </p:spPr>
        <p:txBody>
          <a:bodyPr/>
          <a:lstStyle>
            <a:lvl1pPr>
              <a:defRPr/>
            </a:lvl1pPr>
          </a:lstStyle>
          <a:p>
            <a:pPr>
              <a:defRPr/>
            </a:pPr>
            <a:r>
              <a:rPr lang="en-US" altLang="ja-JP" smtClean="0"/>
              <a:t>2014-05-16</a:t>
            </a:r>
            <a:endParaRPr lang="en-US" altLang="ja-JP"/>
          </a:p>
        </p:txBody>
      </p:sp>
      <p:sp>
        <p:nvSpPr>
          <p:cNvPr id="6" name="Rectangle 6"/>
          <p:cNvSpPr>
            <a:spLocks noGrp="1" noChangeArrowheads="1"/>
          </p:cNvSpPr>
          <p:nvPr>
            <p:ph type="sldNum" sz="quarter" idx="11"/>
          </p:nvPr>
        </p:nvSpPr>
        <p:spPr>
          <a:ln/>
        </p:spPr>
        <p:txBody>
          <a:bodyPr/>
          <a:lstStyle>
            <a:lvl2pPr lvl="1">
              <a:defRPr/>
            </a:lvl2pPr>
          </a:lstStyle>
          <a:p>
            <a:pPr lvl="1">
              <a:defRPr/>
            </a:pPr>
            <a:fld id="{BB3848DA-C5F3-4C09-ABF6-1B16247C4C37}" type="slidenum">
              <a:rPr lang="ja-JP" altLang="en-US"/>
              <a:pPr lvl="1">
                <a:defRPr/>
              </a:pPr>
              <a:t>‹#›</a:t>
            </a:fld>
            <a:endParaRPr lang="en-US" altLang="ja-JP"/>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5"/>
          <p:cNvSpPr>
            <a:spLocks noGrp="1" noChangeArrowheads="1"/>
          </p:cNvSpPr>
          <p:nvPr>
            <p:ph type="dt" sz="half" idx="10"/>
          </p:nvPr>
        </p:nvSpPr>
        <p:spPr>
          <a:ln/>
        </p:spPr>
        <p:txBody>
          <a:bodyPr/>
          <a:lstStyle>
            <a:lvl1pPr>
              <a:defRPr/>
            </a:lvl1pPr>
          </a:lstStyle>
          <a:p>
            <a:pPr>
              <a:defRPr/>
            </a:pPr>
            <a:r>
              <a:rPr lang="en-US" altLang="ja-JP" smtClean="0"/>
              <a:t>2014-05-16</a:t>
            </a:r>
            <a:endParaRPr lang="en-US" altLang="ja-JP"/>
          </a:p>
        </p:txBody>
      </p:sp>
      <p:sp>
        <p:nvSpPr>
          <p:cNvPr id="5" name="Rectangle 6"/>
          <p:cNvSpPr>
            <a:spLocks noGrp="1" noChangeArrowheads="1"/>
          </p:cNvSpPr>
          <p:nvPr>
            <p:ph type="sldNum" sz="quarter" idx="11"/>
          </p:nvPr>
        </p:nvSpPr>
        <p:spPr>
          <a:ln/>
        </p:spPr>
        <p:txBody>
          <a:bodyPr/>
          <a:lstStyle>
            <a:lvl2pPr lvl="1">
              <a:defRPr/>
            </a:lvl2pPr>
          </a:lstStyle>
          <a:p>
            <a:pPr lvl="1">
              <a:defRPr/>
            </a:pPr>
            <a:fld id="{567ABB6C-2999-4F7A-97EF-5AA8ECFA21AC}" type="slidenum">
              <a:rPr lang="ja-JP" altLang="en-US"/>
              <a:pPr lvl="1">
                <a:defRPr/>
              </a:pPr>
              <a:t>‹#›</a:t>
            </a:fld>
            <a:endParaRPr lang="en-US" altLang="ja-JP"/>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11938" y="295275"/>
            <a:ext cx="2203450" cy="5862638"/>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0" y="295275"/>
            <a:ext cx="6459538" cy="5862638"/>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5"/>
          <p:cNvSpPr>
            <a:spLocks noGrp="1" noChangeArrowheads="1"/>
          </p:cNvSpPr>
          <p:nvPr>
            <p:ph type="dt" sz="half" idx="10"/>
          </p:nvPr>
        </p:nvSpPr>
        <p:spPr>
          <a:ln/>
        </p:spPr>
        <p:txBody>
          <a:bodyPr/>
          <a:lstStyle>
            <a:lvl1pPr>
              <a:defRPr/>
            </a:lvl1pPr>
          </a:lstStyle>
          <a:p>
            <a:pPr>
              <a:defRPr/>
            </a:pPr>
            <a:r>
              <a:rPr lang="en-US" altLang="ja-JP" smtClean="0"/>
              <a:t>2014-05-16</a:t>
            </a:r>
            <a:endParaRPr lang="en-US" altLang="ja-JP"/>
          </a:p>
        </p:txBody>
      </p:sp>
      <p:sp>
        <p:nvSpPr>
          <p:cNvPr id="5" name="Rectangle 6"/>
          <p:cNvSpPr>
            <a:spLocks noGrp="1" noChangeArrowheads="1"/>
          </p:cNvSpPr>
          <p:nvPr>
            <p:ph type="sldNum" sz="quarter" idx="11"/>
          </p:nvPr>
        </p:nvSpPr>
        <p:spPr>
          <a:ln/>
        </p:spPr>
        <p:txBody>
          <a:bodyPr/>
          <a:lstStyle>
            <a:lvl2pPr lvl="1">
              <a:defRPr/>
            </a:lvl2pPr>
          </a:lstStyle>
          <a:p>
            <a:pPr lvl="1">
              <a:defRPr/>
            </a:pPr>
            <a:fld id="{381FBBD5-49D5-47A2-86B8-55F30C59CE2C}" type="slidenum">
              <a:rPr lang="ja-JP" altLang="en-US"/>
              <a:pPr lvl="1">
                <a:defRPr/>
              </a:pPr>
              <a:t>‹#›</a:t>
            </a:fld>
            <a:endParaRPr lang="en-US" altLang="ja-JP"/>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8763" cy="6851650"/>
            <a:chOff x="1" y="0"/>
            <a:chExt cx="5763" cy="4316"/>
          </a:xfrm>
        </p:grpSpPr>
        <p:sp>
          <p:nvSpPr>
            <p:cNvPr id="5"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ja-JP" altLang="en-US"/>
            </a:p>
          </p:txBody>
        </p:sp>
        <p:sp>
          <p:nvSpPr>
            <p:cNvPr id="6"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ja-JP" altLang="en-US"/>
            </a:p>
          </p:txBody>
        </p:sp>
        <p:sp>
          <p:nvSpPr>
            <p:cNvPr id="7"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ja-JP" altLang="en-US"/>
            </a:p>
          </p:txBody>
        </p:sp>
        <p:grpSp>
          <p:nvGrpSpPr>
            <p:cNvPr id="8" name="Group 6"/>
            <p:cNvGrpSpPr>
              <a:grpSpLocks/>
            </p:cNvGrpSpPr>
            <p:nvPr/>
          </p:nvGrpSpPr>
          <p:grpSpPr bwMode="auto">
            <a:xfrm>
              <a:off x="288" y="0"/>
              <a:ext cx="5098" cy="4316"/>
              <a:chOff x="288" y="0"/>
              <a:chExt cx="5098" cy="4316"/>
            </a:xfrm>
          </p:grpSpPr>
          <p:sp>
            <p:nvSpPr>
              <p:cNvPr id="28"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ja-JP" altLang="en-US"/>
              </a:p>
            </p:txBody>
          </p:sp>
          <p:sp>
            <p:nvSpPr>
              <p:cNvPr id="29"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ja-JP" altLang="en-US"/>
              </a:p>
            </p:txBody>
          </p:sp>
          <p:sp>
            <p:nvSpPr>
              <p:cNvPr id="30"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ja-JP" altLang="en-US"/>
              </a:p>
            </p:txBody>
          </p:sp>
          <p:sp>
            <p:nvSpPr>
              <p:cNvPr id="31"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ja-JP" altLang="en-US"/>
              </a:p>
            </p:txBody>
          </p:sp>
          <p:sp>
            <p:nvSpPr>
              <p:cNvPr id="32"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ja-JP" altLang="en-US"/>
              </a:p>
            </p:txBody>
          </p:sp>
          <p:sp>
            <p:nvSpPr>
              <p:cNvPr id="33"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ja-JP" altLang="en-US"/>
              </a:p>
            </p:txBody>
          </p:sp>
          <p:sp>
            <p:nvSpPr>
              <p:cNvPr id="34"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ja-JP" altLang="en-US"/>
              </a:p>
            </p:txBody>
          </p:sp>
          <p:sp>
            <p:nvSpPr>
              <p:cNvPr id="35"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ja-JP" altLang="en-US"/>
              </a:p>
            </p:txBody>
          </p:sp>
          <p:sp>
            <p:nvSpPr>
              <p:cNvPr id="36"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ja-JP" altLang="en-US"/>
              </a:p>
            </p:txBody>
          </p:sp>
          <p:sp>
            <p:nvSpPr>
              <p:cNvPr id="37"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ja-JP" altLang="en-US"/>
              </a:p>
            </p:txBody>
          </p:sp>
          <p:sp>
            <p:nvSpPr>
              <p:cNvPr id="38"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ja-JP" altLang="en-US"/>
              </a:p>
            </p:txBody>
          </p:sp>
          <p:sp>
            <p:nvSpPr>
              <p:cNvPr id="39"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ja-JP" altLang="en-US"/>
              </a:p>
            </p:txBody>
          </p:sp>
          <p:sp>
            <p:nvSpPr>
              <p:cNvPr id="40"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ja-JP" altLang="en-US"/>
              </a:p>
            </p:txBody>
          </p:sp>
        </p:grpSp>
        <p:sp>
          <p:nvSpPr>
            <p:cNvPr id="9"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ja-JP" altLang="en-US"/>
            </a:p>
          </p:txBody>
        </p:sp>
        <p:sp>
          <p:nvSpPr>
            <p:cNvPr id="10"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ja-JP" altLang="en-US"/>
            </a:p>
          </p:txBody>
        </p:sp>
        <p:sp>
          <p:nvSpPr>
            <p:cNvPr id="11"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ja-JP" altLang="en-US"/>
            </a:p>
          </p:txBody>
        </p:sp>
        <p:sp>
          <p:nvSpPr>
            <p:cNvPr id="12" name="Freeform 23"/>
            <p:cNvSpPr>
              <a:spLocks/>
            </p:cNvSpPr>
            <p:nvPr/>
          </p:nvSpPr>
          <p:spPr bwMode="hidden">
            <a:xfrm>
              <a:off x="5041" y="0"/>
              <a:ext cx="719" cy="845"/>
            </a:xfrm>
            <a:custGeom>
              <a:avLst/>
              <a:gdLst/>
              <a:ahLst/>
              <a:cxnLst>
                <a:cxn ang="0">
                  <a:pos x="717" y="845"/>
                </a:cxn>
                <a:cxn ang="0">
                  <a:pos x="717" y="821"/>
                </a:cxn>
                <a:cxn ang="0">
                  <a:pos x="574" y="605"/>
                </a:cxn>
                <a:cxn ang="0">
                  <a:pos x="406" y="396"/>
                </a:cxn>
                <a:cxn ang="0">
                  <a:pos x="221" y="192"/>
                </a:cxn>
                <a:cxn ang="0">
                  <a:pos x="17" y="0"/>
                </a:cxn>
                <a:cxn ang="0">
                  <a:pos x="0" y="0"/>
                </a:cxn>
                <a:cxn ang="0">
                  <a:pos x="209" y="198"/>
                </a:cxn>
                <a:cxn ang="0">
                  <a:pos x="400" y="408"/>
                </a:cxn>
                <a:cxn ang="0">
                  <a:pos x="568" y="623"/>
                </a:cxn>
                <a:cxn ang="0">
                  <a:pos x="717" y="845"/>
                </a:cxn>
                <a:cxn ang="0">
                  <a:pos x="717" y="845"/>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w="9525">
              <a:noFill/>
              <a:round/>
              <a:headEnd/>
              <a:tailEnd/>
            </a:ln>
          </p:spPr>
          <p:txBody>
            <a:bodyPr/>
            <a:lstStyle/>
            <a:p>
              <a:pPr>
                <a:defRPr/>
              </a:pPr>
              <a:endParaRPr lang="ja-JP" altLang="en-US"/>
            </a:p>
          </p:txBody>
        </p:sp>
        <p:sp>
          <p:nvSpPr>
            <p:cNvPr id="13" name="Freeform 24"/>
            <p:cNvSpPr>
              <a:spLocks/>
            </p:cNvSpPr>
            <p:nvPr/>
          </p:nvSpPr>
          <p:spPr bwMode="hidden">
            <a:xfrm>
              <a:off x="5352" y="0"/>
              <a:ext cx="408" cy="414"/>
            </a:xfrm>
            <a:custGeom>
              <a:avLst/>
              <a:gdLst/>
              <a:ahLst/>
              <a:cxnLst>
                <a:cxn ang="0">
                  <a:pos x="407" y="414"/>
                </a:cxn>
                <a:cxn ang="0">
                  <a:pos x="407" y="396"/>
                </a:cxn>
                <a:cxn ang="0">
                  <a:pos x="222" y="192"/>
                </a:cxn>
                <a:cxn ang="0">
                  <a:pos x="12" y="0"/>
                </a:cxn>
                <a:cxn ang="0">
                  <a:pos x="0" y="0"/>
                </a:cxn>
                <a:cxn ang="0">
                  <a:pos x="108" y="102"/>
                </a:cxn>
                <a:cxn ang="0">
                  <a:pos x="216" y="204"/>
                </a:cxn>
                <a:cxn ang="0">
                  <a:pos x="407" y="414"/>
                </a:cxn>
                <a:cxn ang="0">
                  <a:pos x="407" y="414"/>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w="9525">
              <a:noFill/>
              <a:round/>
              <a:headEnd/>
              <a:tailEnd/>
            </a:ln>
          </p:spPr>
          <p:txBody>
            <a:bodyPr/>
            <a:lstStyle/>
            <a:p>
              <a:pPr>
                <a:defRPr/>
              </a:pPr>
              <a:endParaRPr lang="ja-JP" altLang="en-US"/>
            </a:p>
          </p:txBody>
        </p:sp>
        <p:sp>
          <p:nvSpPr>
            <p:cNvPr id="14"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ja-JP" altLang="en-US"/>
            </a:p>
          </p:txBody>
        </p:sp>
        <p:sp>
          <p:nvSpPr>
            <p:cNvPr id="15" name="Freeform 26"/>
            <p:cNvSpPr>
              <a:spLocks/>
            </p:cNvSpPr>
            <p:nvPr/>
          </p:nvSpPr>
          <p:spPr bwMode="hidden">
            <a:xfrm>
              <a:off x="6" y="0"/>
              <a:ext cx="588" cy="599"/>
            </a:xfrm>
            <a:custGeom>
              <a:avLst/>
              <a:gdLst/>
              <a:ahLst/>
              <a:cxnLst>
                <a:cxn ang="0">
                  <a:pos x="586" y="0"/>
                </a:cxn>
                <a:cxn ang="0">
                  <a:pos x="568" y="0"/>
                </a:cxn>
                <a:cxn ang="0">
                  <a:pos x="407" y="132"/>
                </a:cxn>
                <a:cxn ang="0">
                  <a:pos x="257" y="270"/>
                </a:cxn>
                <a:cxn ang="0">
                  <a:pos x="120" y="420"/>
                </a:cxn>
                <a:cxn ang="0">
                  <a:pos x="0" y="575"/>
                </a:cxn>
                <a:cxn ang="0">
                  <a:pos x="0" y="599"/>
                </a:cxn>
                <a:cxn ang="0">
                  <a:pos x="120" y="432"/>
                </a:cxn>
                <a:cxn ang="0">
                  <a:pos x="257" y="282"/>
                </a:cxn>
                <a:cxn ang="0">
                  <a:pos x="413" y="138"/>
                </a:cxn>
                <a:cxn ang="0">
                  <a:pos x="586" y="0"/>
                </a:cxn>
                <a:cxn ang="0">
                  <a:pos x="586" y="0"/>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w="9525">
              <a:noFill/>
              <a:round/>
              <a:headEnd/>
              <a:tailEnd/>
            </a:ln>
          </p:spPr>
          <p:txBody>
            <a:bodyPr/>
            <a:lstStyle/>
            <a:p>
              <a:pPr>
                <a:defRPr/>
              </a:pPr>
              <a:endParaRPr lang="ja-JP" altLang="en-US"/>
            </a:p>
          </p:txBody>
        </p:sp>
        <p:sp>
          <p:nvSpPr>
            <p:cNvPr id="16" name="Freeform 27"/>
            <p:cNvSpPr>
              <a:spLocks/>
            </p:cNvSpPr>
            <p:nvPr/>
          </p:nvSpPr>
          <p:spPr bwMode="hidden">
            <a:xfrm>
              <a:off x="6" y="0"/>
              <a:ext cx="270" cy="252"/>
            </a:xfrm>
            <a:custGeom>
              <a:avLst/>
              <a:gdLst/>
              <a:ahLst/>
              <a:cxnLst>
                <a:cxn ang="0">
                  <a:pos x="269" y="0"/>
                </a:cxn>
                <a:cxn ang="0">
                  <a:pos x="251" y="0"/>
                </a:cxn>
                <a:cxn ang="0">
                  <a:pos x="120" y="114"/>
                </a:cxn>
                <a:cxn ang="0">
                  <a:pos x="60" y="174"/>
                </a:cxn>
                <a:cxn ang="0">
                  <a:pos x="0" y="234"/>
                </a:cxn>
                <a:cxn ang="0">
                  <a:pos x="0" y="252"/>
                </a:cxn>
                <a:cxn ang="0">
                  <a:pos x="126" y="120"/>
                </a:cxn>
                <a:cxn ang="0">
                  <a:pos x="269" y="0"/>
                </a:cxn>
                <a:cxn ang="0">
                  <a:pos x="269" y="0"/>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w="9525">
              <a:noFill/>
              <a:round/>
              <a:headEnd/>
              <a:tailEnd/>
            </a:ln>
          </p:spPr>
          <p:txBody>
            <a:bodyPr/>
            <a:lstStyle/>
            <a:p>
              <a:pPr>
                <a:defRPr/>
              </a:pPr>
              <a:endParaRPr lang="ja-JP" altLang="en-US"/>
            </a:p>
          </p:txBody>
        </p:sp>
        <p:sp>
          <p:nvSpPr>
            <p:cNvPr id="17" name="Line 28"/>
            <p:cNvSpPr>
              <a:spLocks noChangeShapeType="1"/>
            </p:cNvSpPr>
            <p:nvPr/>
          </p:nvSpPr>
          <p:spPr bwMode="hidden">
            <a:xfrm>
              <a:off x="1" y="2749"/>
              <a:ext cx="5758" cy="0"/>
            </a:xfrm>
            <a:prstGeom prst="line">
              <a:avLst/>
            </a:prstGeom>
            <a:noFill/>
            <a:ln w="15875">
              <a:solidFill>
                <a:schemeClr val="bg1"/>
              </a:solidFill>
              <a:round/>
              <a:headEnd/>
              <a:tailEnd/>
            </a:ln>
            <a:effectLst/>
          </p:spPr>
          <p:txBody>
            <a:bodyPr/>
            <a:lstStyle/>
            <a:p>
              <a:pPr>
                <a:defRPr/>
              </a:pPr>
              <a:endParaRPr lang="ja-JP" altLang="en-US"/>
            </a:p>
          </p:txBody>
        </p:sp>
        <p:sp>
          <p:nvSpPr>
            <p:cNvPr id="18" name="Line 29"/>
            <p:cNvSpPr>
              <a:spLocks noChangeShapeType="1"/>
            </p:cNvSpPr>
            <p:nvPr/>
          </p:nvSpPr>
          <p:spPr bwMode="hidden">
            <a:xfrm>
              <a:off x="1" y="2356"/>
              <a:ext cx="5758" cy="0"/>
            </a:xfrm>
            <a:prstGeom prst="line">
              <a:avLst/>
            </a:prstGeom>
            <a:noFill/>
            <a:ln w="15875">
              <a:solidFill>
                <a:schemeClr val="bg1"/>
              </a:solidFill>
              <a:round/>
              <a:headEnd/>
              <a:tailEnd/>
            </a:ln>
            <a:effectLst/>
          </p:spPr>
          <p:txBody>
            <a:bodyPr/>
            <a:lstStyle/>
            <a:p>
              <a:pPr>
                <a:defRPr/>
              </a:pPr>
              <a:endParaRPr lang="ja-JP" altLang="en-US"/>
            </a:p>
          </p:txBody>
        </p:sp>
        <p:sp>
          <p:nvSpPr>
            <p:cNvPr id="19" name="Line 30"/>
            <p:cNvSpPr>
              <a:spLocks noChangeShapeType="1"/>
            </p:cNvSpPr>
            <p:nvPr/>
          </p:nvSpPr>
          <p:spPr bwMode="hidden">
            <a:xfrm>
              <a:off x="1" y="3142"/>
              <a:ext cx="5758" cy="0"/>
            </a:xfrm>
            <a:prstGeom prst="line">
              <a:avLst/>
            </a:prstGeom>
            <a:noFill/>
            <a:ln w="15875">
              <a:solidFill>
                <a:schemeClr val="bg2"/>
              </a:solidFill>
              <a:round/>
              <a:headEnd/>
              <a:tailEnd/>
            </a:ln>
            <a:effectLst/>
          </p:spPr>
          <p:txBody>
            <a:bodyPr/>
            <a:lstStyle/>
            <a:p>
              <a:pPr>
                <a:defRPr/>
              </a:pPr>
              <a:endParaRPr lang="ja-JP" altLang="en-US"/>
            </a:p>
          </p:txBody>
        </p:sp>
        <p:grpSp>
          <p:nvGrpSpPr>
            <p:cNvPr id="20" name="Group 31"/>
            <p:cNvGrpSpPr>
              <a:grpSpLocks/>
            </p:cNvGrpSpPr>
            <p:nvPr/>
          </p:nvGrpSpPr>
          <p:grpSpPr bwMode="auto">
            <a:xfrm>
              <a:off x="1" y="392"/>
              <a:ext cx="5758" cy="1571"/>
              <a:chOff x="1" y="392"/>
              <a:chExt cx="5758" cy="1571"/>
            </a:xfrm>
          </p:grpSpPr>
          <p:sp>
            <p:nvSpPr>
              <p:cNvPr id="23" name="Line 32"/>
              <p:cNvSpPr>
                <a:spLocks noChangeShapeType="1"/>
              </p:cNvSpPr>
              <p:nvPr userDrawn="1"/>
            </p:nvSpPr>
            <p:spPr bwMode="hidden">
              <a:xfrm>
                <a:off x="1" y="784"/>
                <a:ext cx="5758" cy="0"/>
              </a:xfrm>
              <a:prstGeom prst="line">
                <a:avLst/>
              </a:prstGeom>
              <a:noFill/>
              <a:ln w="15875">
                <a:solidFill>
                  <a:schemeClr val="bg1"/>
                </a:solidFill>
                <a:round/>
                <a:headEnd/>
                <a:tailEnd/>
              </a:ln>
              <a:effectLst/>
            </p:spPr>
            <p:txBody>
              <a:bodyPr/>
              <a:lstStyle/>
              <a:p>
                <a:pPr>
                  <a:defRPr/>
                </a:pPr>
                <a:endParaRPr lang="ja-JP" altLang="en-US"/>
              </a:p>
            </p:txBody>
          </p:sp>
          <p:sp>
            <p:nvSpPr>
              <p:cNvPr id="24"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p:spPr>
            <p:txBody>
              <a:bodyPr/>
              <a:lstStyle/>
              <a:p>
                <a:pPr>
                  <a:defRPr/>
                </a:pPr>
                <a:endParaRPr lang="ja-JP" altLang="en-US"/>
              </a:p>
            </p:txBody>
          </p:sp>
          <p:sp>
            <p:nvSpPr>
              <p:cNvPr id="25"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p:spPr>
            <p:txBody>
              <a:bodyPr/>
              <a:lstStyle/>
              <a:p>
                <a:pPr>
                  <a:defRPr/>
                </a:pPr>
                <a:endParaRPr lang="ja-JP" altLang="en-US"/>
              </a:p>
            </p:txBody>
          </p:sp>
          <p:sp>
            <p:nvSpPr>
              <p:cNvPr id="26"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p:spPr>
            <p:txBody>
              <a:bodyPr/>
              <a:lstStyle/>
              <a:p>
                <a:pPr>
                  <a:defRPr/>
                </a:pPr>
                <a:endParaRPr lang="ja-JP" altLang="en-US"/>
              </a:p>
            </p:txBody>
          </p:sp>
          <p:sp>
            <p:nvSpPr>
              <p:cNvPr id="27" name="Line 36"/>
              <p:cNvSpPr>
                <a:spLocks noChangeShapeType="1"/>
              </p:cNvSpPr>
              <p:nvPr userDrawn="1"/>
            </p:nvSpPr>
            <p:spPr bwMode="hidden">
              <a:xfrm>
                <a:off x="1" y="392"/>
                <a:ext cx="5758" cy="0"/>
              </a:xfrm>
              <a:prstGeom prst="line">
                <a:avLst/>
              </a:prstGeom>
              <a:noFill/>
              <a:ln w="15875">
                <a:solidFill>
                  <a:schemeClr val="bg1"/>
                </a:solidFill>
                <a:round/>
                <a:headEnd/>
                <a:tailEnd/>
              </a:ln>
              <a:effectLst/>
            </p:spPr>
            <p:txBody>
              <a:bodyPr/>
              <a:lstStyle/>
              <a:p>
                <a:pPr>
                  <a:defRPr/>
                </a:pPr>
                <a:endParaRPr lang="ja-JP" altLang="en-US"/>
              </a:p>
            </p:txBody>
          </p:sp>
        </p:grpSp>
        <p:sp>
          <p:nvSpPr>
            <p:cNvPr id="21" name="Line 37"/>
            <p:cNvSpPr>
              <a:spLocks noChangeShapeType="1"/>
            </p:cNvSpPr>
            <p:nvPr/>
          </p:nvSpPr>
          <p:spPr bwMode="hidden">
            <a:xfrm>
              <a:off x="1" y="3928"/>
              <a:ext cx="5758" cy="0"/>
            </a:xfrm>
            <a:prstGeom prst="line">
              <a:avLst/>
            </a:prstGeom>
            <a:noFill/>
            <a:ln w="15875">
              <a:solidFill>
                <a:schemeClr val="bg2"/>
              </a:solidFill>
              <a:round/>
              <a:headEnd/>
              <a:tailEnd/>
            </a:ln>
            <a:effectLst/>
          </p:spPr>
          <p:txBody>
            <a:bodyPr/>
            <a:lstStyle/>
            <a:p>
              <a:pPr>
                <a:defRPr/>
              </a:pPr>
              <a:endParaRPr lang="ja-JP" altLang="en-US"/>
            </a:p>
          </p:txBody>
        </p:sp>
        <p:sp>
          <p:nvSpPr>
            <p:cNvPr id="22" name="Line 38"/>
            <p:cNvSpPr>
              <a:spLocks noChangeShapeType="1"/>
            </p:cNvSpPr>
            <p:nvPr/>
          </p:nvSpPr>
          <p:spPr bwMode="hidden">
            <a:xfrm>
              <a:off x="1" y="3535"/>
              <a:ext cx="5758" cy="0"/>
            </a:xfrm>
            <a:prstGeom prst="line">
              <a:avLst/>
            </a:prstGeom>
            <a:noFill/>
            <a:ln w="15875">
              <a:solidFill>
                <a:schemeClr val="bg2"/>
              </a:solidFill>
              <a:round/>
              <a:headEnd/>
              <a:tailEnd/>
            </a:ln>
            <a:effectLst/>
          </p:spPr>
          <p:txBody>
            <a:bodyPr/>
            <a:lstStyle/>
            <a:p>
              <a:pPr>
                <a:defRPr/>
              </a:pPr>
              <a:endParaRPr lang="ja-JP" altLang="en-US"/>
            </a:p>
          </p:txBody>
        </p:sp>
      </p:grpSp>
      <p:sp>
        <p:nvSpPr>
          <p:cNvPr id="260135" name="Rectangle 39"/>
          <p:cNvSpPr>
            <a:spLocks noGrp="1" noChangeArrowheads="1"/>
          </p:cNvSpPr>
          <p:nvPr>
            <p:ph type="ctrTitle" sz="quarter"/>
          </p:nvPr>
        </p:nvSpPr>
        <p:spPr>
          <a:xfrm>
            <a:off x="685800" y="1692275"/>
            <a:ext cx="7772400" cy="1736725"/>
          </a:xfrm>
        </p:spPr>
        <p:txBody>
          <a:bodyPr anchor="b"/>
          <a:lstStyle>
            <a:lvl1pPr>
              <a:defRPr sz="5400"/>
            </a:lvl1pPr>
          </a:lstStyle>
          <a:p>
            <a:r>
              <a:rPr lang="ja-JP" altLang="en-US"/>
              <a:t>マスタ タイトルの書式設定</a:t>
            </a:r>
          </a:p>
        </p:txBody>
      </p:sp>
      <p:sp>
        <p:nvSpPr>
          <p:cNvPr id="260136" name="Rectangle 40"/>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ja-JP" altLang="en-US"/>
              <a:t>マスタ サブタイトルの書式設定</a:t>
            </a:r>
          </a:p>
        </p:txBody>
      </p:sp>
      <p:sp>
        <p:nvSpPr>
          <p:cNvPr id="41" name="Rectangle 41"/>
          <p:cNvSpPr>
            <a:spLocks noGrp="1" noChangeArrowheads="1"/>
          </p:cNvSpPr>
          <p:nvPr>
            <p:ph type="dt" sz="quarter" idx="10"/>
          </p:nvPr>
        </p:nvSpPr>
        <p:spPr/>
        <p:txBody>
          <a:bodyPr/>
          <a:lstStyle>
            <a:lvl1pPr>
              <a:defRPr sz="1000" smtClean="0"/>
            </a:lvl1pPr>
          </a:lstStyle>
          <a:p>
            <a:pPr>
              <a:defRPr/>
            </a:pPr>
            <a:r>
              <a:rPr lang="en-US" altLang="ja-JP" smtClean="0"/>
              <a:t>2014-05-16</a:t>
            </a:r>
            <a:endParaRPr lang="en-US" altLang="ja-JP"/>
          </a:p>
        </p:txBody>
      </p:sp>
      <p:sp>
        <p:nvSpPr>
          <p:cNvPr id="42" name="Rectangle 42"/>
          <p:cNvSpPr>
            <a:spLocks noGrp="1" noChangeArrowheads="1"/>
          </p:cNvSpPr>
          <p:nvPr>
            <p:ph type="ftr" sz="quarter" idx="11"/>
          </p:nvPr>
        </p:nvSpPr>
        <p:spPr/>
        <p:txBody>
          <a:bodyPr/>
          <a:lstStyle>
            <a:lvl1pPr>
              <a:defRPr sz="1000"/>
            </a:lvl1pPr>
          </a:lstStyle>
          <a:p>
            <a:pPr>
              <a:defRPr/>
            </a:pPr>
            <a:r>
              <a:rPr lang="ja-JP" altLang="en-US"/>
              <a:t>流体研プレゼンテーション・セミナー</a:t>
            </a:r>
            <a:endParaRPr lang="en-US" altLang="ja-JP"/>
          </a:p>
        </p:txBody>
      </p:sp>
      <p:sp>
        <p:nvSpPr>
          <p:cNvPr id="43" name="Rectangle 43"/>
          <p:cNvSpPr>
            <a:spLocks noGrp="1" noChangeArrowheads="1"/>
          </p:cNvSpPr>
          <p:nvPr>
            <p:ph type="sldNum" sz="quarter" idx="12"/>
          </p:nvPr>
        </p:nvSpPr>
        <p:spPr/>
        <p:txBody>
          <a:bodyPr/>
          <a:lstStyle>
            <a:lvl1pPr>
              <a:defRPr sz="1000"/>
            </a:lvl1pPr>
          </a:lstStyle>
          <a:p>
            <a:pPr>
              <a:defRPr/>
            </a:pPr>
            <a:fld id="{C1DBD4FA-88F4-4F30-9364-6F94CC561787}" type="slidenum">
              <a:rPr lang="ja-JP" altLang="en-US"/>
              <a:pPr>
                <a:defRPr/>
              </a:pPr>
              <a:t>‹#›</a:t>
            </a:fld>
            <a:endParaRPr lang="en-US" altLang="ja-JP"/>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1"/>
          <p:cNvSpPr>
            <a:spLocks noGrp="1" noChangeArrowheads="1"/>
          </p:cNvSpPr>
          <p:nvPr>
            <p:ph type="dt" sz="half" idx="10"/>
          </p:nvPr>
        </p:nvSpPr>
        <p:spPr>
          <a:ln/>
        </p:spPr>
        <p:txBody>
          <a:bodyPr/>
          <a:lstStyle>
            <a:lvl1pPr>
              <a:defRPr/>
            </a:lvl1pPr>
          </a:lstStyle>
          <a:p>
            <a:pPr>
              <a:defRPr/>
            </a:pPr>
            <a:r>
              <a:rPr lang="en-US" altLang="ja-JP" smtClean="0"/>
              <a:t>2014-05-16</a:t>
            </a:r>
            <a:endParaRPr lang="en-US" altLang="ja-JP"/>
          </a:p>
        </p:txBody>
      </p:sp>
      <p:sp>
        <p:nvSpPr>
          <p:cNvPr id="5" name="Rectangle 42"/>
          <p:cNvSpPr>
            <a:spLocks noGrp="1" noChangeArrowheads="1"/>
          </p:cNvSpPr>
          <p:nvPr>
            <p:ph type="ftr" sz="quarter" idx="11"/>
          </p:nvPr>
        </p:nvSpPr>
        <p:spPr>
          <a:ln/>
        </p:spPr>
        <p:txBody>
          <a:bodyPr/>
          <a:lstStyle>
            <a:lvl1pPr>
              <a:defRPr/>
            </a:lvl1pPr>
          </a:lstStyle>
          <a:p>
            <a:pPr>
              <a:defRPr/>
            </a:pPr>
            <a:r>
              <a:rPr lang="ja-JP" altLang="en-US"/>
              <a:t>流体研プレゼンテーション・セミナー</a:t>
            </a:r>
            <a:endParaRPr lang="en-US" altLang="ja-JP"/>
          </a:p>
        </p:txBody>
      </p:sp>
      <p:sp>
        <p:nvSpPr>
          <p:cNvPr id="6" name="Rectangle 43"/>
          <p:cNvSpPr>
            <a:spLocks noGrp="1" noChangeArrowheads="1"/>
          </p:cNvSpPr>
          <p:nvPr>
            <p:ph type="sldNum" sz="quarter" idx="12"/>
          </p:nvPr>
        </p:nvSpPr>
        <p:spPr>
          <a:ln/>
        </p:spPr>
        <p:txBody>
          <a:bodyPr/>
          <a:lstStyle>
            <a:lvl1pPr>
              <a:defRPr/>
            </a:lvl1pPr>
          </a:lstStyle>
          <a:p>
            <a:pPr>
              <a:defRPr/>
            </a:pPr>
            <a:fld id="{86A24562-A0B6-4CC4-9F2C-BD46C5E65207}" type="slidenum">
              <a:rPr lang="ja-JP" altLang="en-US"/>
              <a:pPr>
                <a:defRPr/>
              </a:pPr>
              <a:t>‹#›</a:t>
            </a:fld>
            <a:endParaRPr lang="en-US" altLang="ja-JP"/>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1"/>
          <p:cNvSpPr>
            <a:spLocks noGrp="1" noChangeArrowheads="1"/>
          </p:cNvSpPr>
          <p:nvPr>
            <p:ph type="dt" sz="half" idx="10"/>
          </p:nvPr>
        </p:nvSpPr>
        <p:spPr>
          <a:ln/>
        </p:spPr>
        <p:txBody>
          <a:bodyPr/>
          <a:lstStyle>
            <a:lvl1pPr>
              <a:defRPr/>
            </a:lvl1pPr>
          </a:lstStyle>
          <a:p>
            <a:pPr>
              <a:defRPr/>
            </a:pPr>
            <a:r>
              <a:rPr lang="en-US" altLang="ja-JP" smtClean="0"/>
              <a:t>2014-05-16</a:t>
            </a:r>
            <a:endParaRPr lang="en-US" altLang="ja-JP"/>
          </a:p>
        </p:txBody>
      </p:sp>
      <p:sp>
        <p:nvSpPr>
          <p:cNvPr id="5" name="Rectangle 42"/>
          <p:cNvSpPr>
            <a:spLocks noGrp="1" noChangeArrowheads="1"/>
          </p:cNvSpPr>
          <p:nvPr>
            <p:ph type="ftr" sz="quarter" idx="11"/>
          </p:nvPr>
        </p:nvSpPr>
        <p:spPr>
          <a:ln/>
        </p:spPr>
        <p:txBody>
          <a:bodyPr/>
          <a:lstStyle>
            <a:lvl1pPr>
              <a:defRPr/>
            </a:lvl1pPr>
          </a:lstStyle>
          <a:p>
            <a:pPr>
              <a:defRPr/>
            </a:pPr>
            <a:r>
              <a:rPr lang="ja-JP" altLang="en-US"/>
              <a:t>流体研プレゼンテーション・セミナー</a:t>
            </a:r>
            <a:endParaRPr lang="en-US" altLang="ja-JP"/>
          </a:p>
        </p:txBody>
      </p:sp>
      <p:sp>
        <p:nvSpPr>
          <p:cNvPr id="6" name="Rectangle 43"/>
          <p:cNvSpPr>
            <a:spLocks noGrp="1" noChangeArrowheads="1"/>
          </p:cNvSpPr>
          <p:nvPr>
            <p:ph type="sldNum" sz="quarter" idx="12"/>
          </p:nvPr>
        </p:nvSpPr>
        <p:spPr>
          <a:ln/>
        </p:spPr>
        <p:txBody>
          <a:bodyPr/>
          <a:lstStyle>
            <a:lvl1pPr>
              <a:defRPr/>
            </a:lvl1pPr>
          </a:lstStyle>
          <a:p>
            <a:pPr>
              <a:defRPr/>
            </a:pPr>
            <a:fld id="{78A36F62-378F-4DB9-A834-544CB3643861}" type="slidenum">
              <a:rPr lang="ja-JP" altLang="en-US"/>
              <a:pPr>
                <a:defRPr/>
              </a:pPr>
              <a:t>‹#›</a:t>
            </a:fld>
            <a:endParaRPr lang="en-US" altLang="ja-JP"/>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1"/>
          <p:cNvSpPr>
            <a:spLocks noGrp="1" noChangeArrowheads="1"/>
          </p:cNvSpPr>
          <p:nvPr>
            <p:ph type="dt" sz="half" idx="10"/>
          </p:nvPr>
        </p:nvSpPr>
        <p:spPr>
          <a:ln/>
        </p:spPr>
        <p:txBody>
          <a:bodyPr/>
          <a:lstStyle>
            <a:lvl1pPr>
              <a:defRPr/>
            </a:lvl1pPr>
          </a:lstStyle>
          <a:p>
            <a:pPr>
              <a:defRPr/>
            </a:pPr>
            <a:r>
              <a:rPr lang="en-US" altLang="ja-JP" smtClean="0"/>
              <a:t>2014-05-16</a:t>
            </a:r>
            <a:endParaRPr lang="en-US" altLang="ja-JP"/>
          </a:p>
        </p:txBody>
      </p:sp>
      <p:sp>
        <p:nvSpPr>
          <p:cNvPr id="6" name="Rectangle 42"/>
          <p:cNvSpPr>
            <a:spLocks noGrp="1" noChangeArrowheads="1"/>
          </p:cNvSpPr>
          <p:nvPr>
            <p:ph type="ftr" sz="quarter" idx="11"/>
          </p:nvPr>
        </p:nvSpPr>
        <p:spPr>
          <a:ln/>
        </p:spPr>
        <p:txBody>
          <a:bodyPr/>
          <a:lstStyle>
            <a:lvl1pPr>
              <a:defRPr/>
            </a:lvl1pPr>
          </a:lstStyle>
          <a:p>
            <a:pPr>
              <a:defRPr/>
            </a:pPr>
            <a:r>
              <a:rPr lang="ja-JP" altLang="en-US"/>
              <a:t>流体研プレゼンテーション・セミナー</a:t>
            </a:r>
            <a:endParaRPr lang="en-US" altLang="ja-JP"/>
          </a:p>
        </p:txBody>
      </p:sp>
      <p:sp>
        <p:nvSpPr>
          <p:cNvPr id="7" name="Rectangle 43"/>
          <p:cNvSpPr>
            <a:spLocks noGrp="1" noChangeArrowheads="1"/>
          </p:cNvSpPr>
          <p:nvPr>
            <p:ph type="sldNum" sz="quarter" idx="12"/>
          </p:nvPr>
        </p:nvSpPr>
        <p:spPr>
          <a:ln/>
        </p:spPr>
        <p:txBody>
          <a:bodyPr/>
          <a:lstStyle>
            <a:lvl1pPr>
              <a:defRPr/>
            </a:lvl1pPr>
          </a:lstStyle>
          <a:p>
            <a:pPr>
              <a:defRPr/>
            </a:pPr>
            <a:fld id="{F71706B6-11DA-427A-8B51-98053F1F3B9E}" type="slidenum">
              <a:rPr lang="ja-JP" altLang="en-US"/>
              <a:pPr>
                <a:defRPr/>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r>
              <a:rPr lang="en-US" altLang="ja-JP" smtClean="0"/>
              <a:t>2014-05-16</a:t>
            </a: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r>
              <a:rPr lang="ja-JP" altLang="en-US"/>
              <a:t>流体研プレゼンテーション・セミナー</a:t>
            </a: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5FB9998E-2D6F-4CF9-AFCE-915073071B0A}" type="slidenum">
              <a:rPr lang="ja-JP" altLang="en-US"/>
              <a:pPr>
                <a:defRPr/>
              </a:pPr>
              <a:t>‹#›</a:t>
            </a:fld>
            <a:endParaRPr lang="en-US" altLang="ja-JP"/>
          </a:p>
        </p:txBody>
      </p:sp>
    </p:spTree>
  </p:cSld>
  <p:clrMapOvr>
    <a:masterClrMapping/>
  </p:clrMapOvr>
  <p:transition>
    <p:cove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1"/>
          <p:cNvSpPr>
            <a:spLocks noGrp="1" noChangeArrowheads="1"/>
          </p:cNvSpPr>
          <p:nvPr>
            <p:ph type="dt" sz="half" idx="10"/>
          </p:nvPr>
        </p:nvSpPr>
        <p:spPr>
          <a:ln/>
        </p:spPr>
        <p:txBody>
          <a:bodyPr/>
          <a:lstStyle>
            <a:lvl1pPr>
              <a:defRPr/>
            </a:lvl1pPr>
          </a:lstStyle>
          <a:p>
            <a:pPr>
              <a:defRPr/>
            </a:pPr>
            <a:r>
              <a:rPr lang="en-US" altLang="ja-JP" smtClean="0"/>
              <a:t>2014-05-16</a:t>
            </a:r>
            <a:endParaRPr lang="en-US" altLang="ja-JP"/>
          </a:p>
        </p:txBody>
      </p:sp>
      <p:sp>
        <p:nvSpPr>
          <p:cNvPr id="8" name="Rectangle 42"/>
          <p:cNvSpPr>
            <a:spLocks noGrp="1" noChangeArrowheads="1"/>
          </p:cNvSpPr>
          <p:nvPr>
            <p:ph type="ftr" sz="quarter" idx="11"/>
          </p:nvPr>
        </p:nvSpPr>
        <p:spPr>
          <a:ln/>
        </p:spPr>
        <p:txBody>
          <a:bodyPr/>
          <a:lstStyle>
            <a:lvl1pPr>
              <a:defRPr/>
            </a:lvl1pPr>
          </a:lstStyle>
          <a:p>
            <a:pPr>
              <a:defRPr/>
            </a:pPr>
            <a:r>
              <a:rPr lang="ja-JP" altLang="en-US"/>
              <a:t>流体研プレゼンテーション・セミナー</a:t>
            </a:r>
            <a:endParaRPr lang="en-US" altLang="ja-JP"/>
          </a:p>
        </p:txBody>
      </p:sp>
      <p:sp>
        <p:nvSpPr>
          <p:cNvPr id="9" name="Rectangle 43"/>
          <p:cNvSpPr>
            <a:spLocks noGrp="1" noChangeArrowheads="1"/>
          </p:cNvSpPr>
          <p:nvPr>
            <p:ph type="sldNum" sz="quarter" idx="12"/>
          </p:nvPr>
        </p:nvSpPr>
        <p:spPr>
          <a:ln/>
        </p:spPr>
        <p:txBody>
          <a:bodyPr/>
          <a:lstStyle>
            <a:lvl1pPr>
              <a:defRPr/>
            </a:lvl1pPr>
          </a:lstStyle>
          <a:p>
            <a:pPr>
              <a:defRPr/>
            </a:pPr>
            <a:fld id="{800CAC6E-7192-4DF9-81D2-E66426E27AC8}" type="slidenum">
              <a:rPr lang="ja-JP" altLang="en-US"/>
              <a:pPr>
                <a:defRPr/>
              </a:pPr>
              <a:t>‹#›</a:t>
            </a:fld>
            <a:endParaRPr lang="en-US" altLang="ja-JP"/>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1"/>
          <p:cNvSpPr>
            <a:spLocks noGrp="1" noChangeArrowheads="1"/>
          </p:cNvSpPr>
          <p:nvPr>
            <p:ph type="dt" sz="half" idx="10"/>
          </p:nvPr>
        </p:nvSpPr>
        <p:spPr>
          <a:ln/>
        </p:spPr>
        <p:txBody>
          <a:bodyPr/>
          <a:lstStyle>
            <a:lvl1pPr>
              <a:defRPr/>
            </a:lvl1pPr>
          </a:lstStyle>
          <a:p>
            <a:pPr>
              <a:defRPr/>
            </a:pPr>
            <a:r>
              <a:rPr lang="en-US" altLang="ja-JP" smtClean="0"/>
              <a:t>2014-05-16</a:t>
            </a:r>
            <a:endParaRPr lang="en-US" altLang="ja-JP"/>
          </a:p>
        </p:txBody>
      </p:sp>
      <p:sp>
        <p:nvSpPr>
          <p:cNvPr id="4" name="Rectangle 42"/>
          <p:cNvSpPr>
            <a:spLocks noGrp="1" noChangeArrowheads="1"/>
          </p:cNvSpPr>
          <p:nvPr>
            <p:ph type="ftr" sz="quarter" idx="11"/>
          </p:nvPr>
        </p:nvSpPr>
        <p:spPr>
          <a:ln/>
        </p:spPr>
        <p:txBody>
          <a:bodyPr/>
          <a:lstStyle>
            <a:lvl1pPr>
              <a:defRPr/>
            </a:lvl1pPr>
          </a:lstStyle>
          <a:p>
            <a:pPr>
              <a:defRPr/>
            </a:pPr>
            <a:r>
              <a:rPr lang="ja-JP" altLang="en-US"/>
              <a:t>流体研プレゼンテーション・セミナー</a:t>
            </a:r>
            <a:endParaRPr lang="en-US" altLang="ja-JP"/>
          </a:p>
        </p:txBody>
      </p:sp>
      <p:sp>
        <p:nvSpPr>
          <p:cNvPr id="5" name="Rectangle 43"/>
          <p:cNvSpPr>
            <a:spLocks noGrp="1" noChangeArrowheads="1"/>
          </p:cNvSpPr>
          <p:nvPr>
            <p:ph type="sldNum" sz="quarter" idx="12"/>
          </p:nvPr>
        </p:nvSpPr>
        <p:spPr>
          <a:ln/>
        </p:spPr>
        <p:txBody>
          <a:bodyPr/>
          <a:lstStyle>
            <a:lvl1pPr>
              <a:defRPr/>
            </a:lvl1pPr>
          </a:lstStyle>
          <a:p>
            <a:pPr>
              <a:defRPr/>
            </a:pPr>
            <a:fld id="{DBD6DF2A-8F38-4066-A6BF-FAE6654D56C0}" type="slidenum">
              <a:rPr lang="ja-JP" altLang="en-US"/>
              <a:pPr>
                <a:defRPr/>
              </a:pPr>
              <a:t>‹#›</a:t>
            </a:fld>
            <a:endParaRPr lang="en-US" altLang="ja-JP"/>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1"/>
          <p:cNvSpPr>
            <a:spLocks noGrp="1" noChangeArrowheads="1"/>
          </p:cNvSpPr>
          <p:nvPr>
            <p:ph type="dt" sz="half" idx="10"/>
          </p:nvPr>
        </p:nvSpPr>
        <p:spPr>
          <a:ln/>
        </p:spPr>
        <p:txBody>
          <a:bodyPr/>
          <a:lstStyle>
            <a:lvl1pPr>
              <a:defRPr/>
            </a:lvl1pPr>
          </a:lstStyle>
          <a:p>
            <a:pPr>
              <a:defRPr/>
            </a:pPr>
            <a:r>
              <a:rPr lang="en-US" altLang="ja-JP" smtClean="0"/>
              <a:t>2014-05-16</a:t>
            </a:r>
            <a:endParaRPr lang="en-US" altLang="ja-JP"/>
          </a:p>
        </p:txBody>
      </p:sp>
      <p:sp>
        <p:nvSpPr>
          <p:cNvPr id="3" name="Rectangle 42"/>
          <p:cNvSpPr>
            <a:spLocks noGrp="1" noChangeArrowheads="1"/>
          </p:cNvSpPr>
          <p:nvPr>
            <p:ph type="ftr" sz="quarter" idx="11"/>
          </p:nvPr>
        </p:nvSpPr>
        <p:spPr>
          <a:ln/>
        </p:spPr>
        <p:txBody>
          <a:bodyPr/>
          <a:lstStyle>
            <a:lvl1pPr>
              <a:defRPr/>
            </a:lvl1pPr>
          </a:lstStyle>
          <a:p>
            <a:pPr>
              <a:defRPr/>
            </a:pPr>
            <a:r>
              <a:rPr lang="ja-JP" altLang="en-US"/>
              <a:t>流体研プレゼンテーション・セミナー</a:t>
            </a:r>
            <a:endParaRPr lang="en-US" altLang="ja-JP"/>
          </a:p>
        </p:txBody>
      </p:sp>
      <p:sp>
        <p:nvSpPr>
          <p:cNvPr id="4" name="Rectangle 43"/>
          <p:cNvSpPr>
            <a:spLocks noGrp="1" noChangeArrowheads="1"/>
          </p:cNvSpPr>
          <p:nvPr>
            <p:ph type="sldNum" sz="quarter" idx="12"/>
          </p:nvPr>
        </p:nvSpPr>
        <p:spPr>
          <a:ln/>
        </p:spPr>
        <p:txBody>
          <a:bodyPr/>
          <a:lstStyle>
            <a:lvl1pPr>
              <a:defRPr/>
            </a:lvl1pPr>
          </a:lstStyle>
          <a:p>
            <a:pPr>
              <a:defRPr/>
            </a:pPr>
            <a:fld id="{124259D3-C9EC-4402-AB85-1E50C236FE0B}" type="slidenum">
              <a:rPr lang="ja-JP" altLang="en-US"/>
              <a:pPr>
                <a:defRPr/>
              </a:pPr>
              <a:t>‹#›</a:t>
            </a:fld>
            <a:endParaRPr lang="en-US" altLang="ja-JP"/>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1"/>
          <p:cNvSpPr>
            <a:spLocks noGrp="1" noChangeArrowheads="1"/>
          </p:cNvSpPr>
          <p:nvPr>
            <p:ph type="dt" sz="half" idx="10"/>
          </p:nvPr>
        </p:nvSpPr>
        <p:spPr>
          <a:ln/>
        </p:spPr>
        <p:txBody>
          <a:bodyPr/>
          <a:lstStyle>
            <a:lvl1pPr>
              <a:defRPr/>
            </a:lvl1pPr>
          </a:lstStyle>
          <a:p>
            <a:pPr>
              <a:defRPr/>
            </a:pPr>
            <a:r>
              <a:rPr lang="en-US" altLang="ja-JP" smtClean="0"/>
              <a:t>2014-05-16</a:t>
            </a:r>
            <a:endParaRPr lang="en-US" altLang="ja-JP"/>
          </a:p>
        </p:txBody>
      </p:sp>
      <p:sp>
        <p:nvSpPr>
          <p:cNvPr id="6" name="Rectangle 42"/>
          <p:cNvSpPr>
            <a:spLocks noGrp="1" noChangeArrowheads="1"/>
          </p:cNvSpPr>
          <p:nvPr>
            <p:ph type="ftr" sz="quarter" idx="11"/>
          </p:nvPr>
        </p:nvSpPr>
        <p:spPr>
          <a:ln/>
        </p:spPr>
        <p:txBody>
          <a:bodyPr/>
          <a:lstStyle>
            <a:lvl1pPr>
              <a:defRPr/>
            </a:lvl1pPr>
          </a:lstStyle>
          <a:p>
            <a:pPr>
              <a:defRPr/>
            </a:pPr>
            <a:r>
              <a:rPr lang="ja-JP" altLang="en-US"/>
              <a:t>流体研プレゼンテーション・セミナー</a:t>
            </a:r>
            <a:endParaRPr lang="en-US" altLang="ja-JP"/>
          </a:p>
        </p:txBody>
      </p:sp>
      <p:sp>
        <p:nvSpPr>
          <p:cNvPr id="7" name="Rectangle 43"/>
          <p:cNvSpPr>
            <a:spLocks noGrp="1" noChangeArrowheads="1"/>
          </p:cNvSpPr>
          <p:nvPr>
            <p:ph type="sldNum" sz="quarter" idx="12"/>
          </p:nvPr>
        </p:nvSpPr>
        <p:spPr>
          <a:ln/>
        </p:spPr>
        <p:txBody>
          <a:bodyPr/>
          <a:lstStyle>
            <a:lvl1pPr>
              <a:defRPr/>
            </a:lvl1pPr>
          </a:lstStyle>
          <a:p>
            <a:pPr>
              <a:defRPr/>
            </a:pPr>
            <a:fld id="{A6271645-0348-4982-ABEB-12815B361AF7}" type="slidenum">
              <a:rPr lang="ja-JP" altLang="en-US"/>
              <a:pPr>
                <a:defRPr/>
              </a:pPr>
              <a:t>‹#›</a:t>
            </a:fld>
            <a:endParaRPr lang="en-US" altLang="ja-JP"/>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1"/>
          <p:cNvSpPr>
            <a:spLocks noGrp="1" noChangeArrowheads="1"/>
          </p:cNvSpPr>
          <p:nvPr>
            <p:ph type="dt" sz="half" idx="10"/>
          </p:nvPr>
        </p:nvSpPr>
        <p:spPr>
          <a:ln/>
        </p:spPr>
        <p:txBody>
          <a:bodyPr/>
          <a:lstStyle>
            <a:lvl1pPr>
              <a:defRPr/>
            </a:lvl1pPr>
          </a:lstStyle>
          <a:p>
            <a:pPr>
              <a:defRPr/>
            </a:pPr>
            <a:r>
              <a:rPr lang="en-US" altLang="ja-JP" smtClean="0"/>
              <a:t>2014-05-16</a:t>
            </a:r>
            <a:endParaRPr lang="en-US" altLang="ja-JP"/>
          </a:p>
        </p:txBody>
      </p:sp>
      <p:sp>
        <p:nvSpPr>
          <p:cNvPr id="6" name="Rectangle 42"/>
          <p:cNvSpPr>
            <a:spLocks noGrp="1" noChangeArrowheads="1"/>
          </p:cNvSpPr>
          <p:nvPr>
            <p:ph type="ftr" sz="quarter" idx="11"/>
          </p:nvPr>
        </p:nvSpPr>
        <p:spPr>
          <a:ln/>
        </p:spPr>
        <p:txBody>
          <a:bodyPr/>
          <a:lstStyle>
            <a:lvl1pPr>
              <a:defRPr/>
            </a:lvl1pPr>
          </a:lstStyle>
          <a:p>
            <a:pPr>
              <a:defRPr/>
            </a:pPr>
            <a:r>
              <a:rPr lang="ja-JP" altLang="en-US"/>
              <a:t>流体研プレゼンテーション・セミナー</a:t>
            </a:r>
            <a:endParaRPr lang="en-US" altLang="ja-JP"/>
          </a:p>
        </p:txBody>
      </p:sp>
      <p:sp>
        <p:nvSpPr>
          <p:cNvPr id="7" name="Rectangle 43"/>
          <p:cNvSpPr>
            <a:spLocks noGrp="1" noChangeArrowheads="1"/>
          </p:cNvSpPr>
          <p:nvPr>
            <p:ph type="sldNum" sz="quarter" idx="12"/>
          </p:nvPr>
        </p:nvSpPr>
        <p:spPr>
          <a:ln/>
        </p:spPr>
        <p:txBody>
          <a:bodyPr/>
          <a:lstStyle>
            <a:lvl1pPr>
              <a:defRPr/>
            </a:lvl1pPr>
          </a:lstStyle>
          <a:p>
            <a:pPr>
              <a:defRPr/>
            </a:pPr>
            <a:fld id="{60209BA5-00A2-4B3F-8AD7-95702756AB63}" type="slidenum">
              <a:rPr lang="ja-JP" altLang="en-US"/>
              <a:pPr>
                <a:defRPr/>
              </a:pPr>
              <a:t>‹#›</a:t>
            </a:fld>
            <a:endParaRPr lang="en-US" altLang="ja-JP"/>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1"/>
          <p:cNvSpPr>
            <a:spLocks noGrp="1" noChangeArrowheads="1"/>
          </p:cNvSpPr>
          <p:nvPr>
            <p:ph type="dt" sz="half" idx="10"/>
          </p:nvPr>
        </p:nvSpPr>
        <p:spPr>
          <a:ln/>
        </p:spPr>
        <p:txBody>
          <a:bodyPr/>
          <a:lstStyle>
            <a:lvl1pPr>
              <a:defRPr/>
            </a:lvl1pPr>
          </a:lstStyle>
          <a:p>
            <a:pPr>
              <a:defRPr/>
            </a:pPr>
            <a:r>
              <a:rPr lang="en-US" altLang="ja-JP" smtClean="0"/>
              <a:t>2014-05-16</a:t>
            </a:r>
            <a:endParaRPr lang="en-US" altLang="ja-JP"/>
          </a:p>
        </p:txBody>
      </p:sp>
      <p:sp>
        <p:nvSpPr>
          <p:cNvPr id="5" name="Rectangle 42"/>
          <p:cNvSpPr>
            <a:spLocks noGrp="1" noChangeArrowheads="1"/>
          </p:cNvSpPr>
          <p:nvPr>
            <p:ph type="ftr" sz="quarter" idx="11"/>
          </p:nvPr>
        </p:nvSpPr>
        <p:spPr>
          <a:ln/>
        </p:spPr>
        <p:txBody>
          <a:bodyPr/>
          <a:lstStyle>
            <a:lvl1pPr>
              <a:defRPr/>
            </a:lvl1pPr>
          </a:lstStyle>
          <a:p>
            <a:pPr>
              <a:defRPr/>
            </a:pPr>
            <a:r>
              <a:rPr lang="ja-JP" altLang="en-US"/>
              <a:t>流体研プレゼンテーション・セミナー</a:t>
            </a:r>
            <a:endParaRPr lang="en-US" altLang="ja-JP"/>
          </a:p>
        </p:txBody>
      </p:sp>
      <p:sp>
        <p:nvSpPr>
          <p:cNvPr id="6" name="Rectangle 43"/>
          <p:cNvSpPr>
            <a:spLocks noGrp="1" noChangeArrowheads="1"/>
          </p:cNvSpPr>
          <p:nvPr>
            <p:ph type="sldNum" sz="quarter" idx="12"/>
          </p:nvPr>
        </p:nvSpPr>
        <p:spPr>
          <a:ln/>
        </p:spPr>
        <p:txBody>
          <a:bodyPr/>
          <a:lstStyle>
            <a:lvl1pPr>
              <a:defRPr/>
            </a:lvl1pPr>
          </a:lstStyle>
          <a:p>
            <a:pPr>
              <a:defRPr/>
            </a:pPr>
            <a:fld id="{10038AD5-307D-4A60-8AB7-E16C95E826F4}" type="slidenum">
              <a:rPr lang="ja-JP" altLang="en-US"/>
              <a:pPr>
                <a:defRPr/>
              </a:pPr>
              <a:t>‹#›</a:t>
            </a:fld>
            <a:endParaRPr lang="en-US" altLang="ja-JP"/>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7813"/>
            <a:ext cx="2057400" cy="5853112"/>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7813"/>
            <a:ext cx="6019800" cy="5853112"/>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1"/>
          <p:cNvSpPr>
            <a:spLocks noGrp="1" noChangeArrowheads="1"/>
          </p:cNvSpPr>
          <p:nvPr>
            <p:ph type="dt" sz="half" idx="10"/>
          </p:nvPr>
        </p:nvSpPr>
        <p:spPr>
          <a:ln/>
        </p:spPr>
        <p:txBody>
          <a:bodyPr/>
          <a:lstStyle>
            <a:lvl1pPr>
              <a:defRPr/>
            </a:lvl1pPr>
          </a:lstStyle>
          <a:p>
            <a:pPr>
              <a:defRPr/>
            </a:pPr>
            <a:r>
              <a:rPr lang="en-US" altLang="ja-JP" smtClean="0"/>
              <a:t>2014-05-16</a:t>
            </a:r>
            <a:endParaRPr lang="en-US" altLang="ja-JP"/>
          </a:p>
        </p:txBody>
      </p:sp>
      <p:sp>
        <p:nvSpPr>
          <p:cNvPr id="5" name="Rectangle 42"/>
          <p:cNvSpPr>
            <a:spLocks noGrp="1" noChangeArrowheads="1"/>
          </p:cNvSpPr>
          <p:nvPr>
            <p:ph type="ftr" sz="quarter" idx="11"/>
          </p:nvPr>
        </p:nvSpPr>
        <p:spPr>
          <a:ln/>
        </p:spPr>
        <p:txBody>
          <a:bodyPr/>
          <a:lstStyle>
            <a:lvl1pPr>
              <a:defRPr/>
            </a:lvl1pPr>
          </a:lstStyle>
          <a:p>
            <a:pPr>
              <a:defRPr/>
            </a:pPr>
            <a:r>
              <a:rPr lang="ja-JP" altLang="en-US"/>
              <a:t>流体研プレゼンテーション・セミナー</a:t>
            </a:r>
            <a:endParaRPr lang="en-US" altLang="ja-JP"/>
          </a:p>
        </p:txBody>
      </p:sp>
      <p:sp>
        <p:nvSpPr>
          <p:cNvPr id="6" name="Rectangle 43"/>
          <p:cNvSpPr>
            <a:spLocks noGrp="1" noChangeArrowheads="1"/>
          </p:cNvSpPr>
          <p:nvPr>
            <p:ph type="sldNum" sz="quarter" idx="12"/>
          </p:nvPr>
        </p:nvSpPr>
        <p:spPr>
          <a:ln/>
        </p:spPr>
        <p:txBody>
          <a:bodyPr/>
          <a:lstStyle>
            <a:lvl1pPr>
              <a:defRPr/>
            </a:lvl1pPr>
          </a:lstStyle>
          <a:p>
            <a:pPr>
              <a:defRPr/>
            </a:pPr>
            <a:fld id="{10FC4BF4-2EB9-4AF5-9E80-0ED6F22C97F8}" type="slidenum">
              <a:rPr lang="ja-JP" altLang="en-US"/>
              <a:pPr>
                <a:defRPr/>
              </a:pPr>
              <a:t>‹#›</a:t>
            </a:fld>
            <a:endParaRPr lang="en-US" altLang="ja-JP"/>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AndTx" preserve="1">
  <p:cSld name="タイトル、コンテンツ、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1763713" y="277813"/>
            <a:ext cx="6923087" cy="1139825"/>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307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648200" y="1600200"/>
            <a:ext cx="4038600" cy="45307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1"/>
          <p:cNvSpPr>
            <a:spLocks noGrp="1" noChangeArrowheads="1"/>
          </p:cNvSpPr>
          <p:nvPr>
            <p:ph type="dt" sz="half" idx="10"/>
          </p:nvPr>
        </p:nvSpPr>
        <p:spPr>
          <a:ln/>
        </p:spPr>
        <p:txBody>
          <a:bodyPr/>
          <a:lstStyle>
            <a:lvl1pPr>
              <a:defRPr/>
            </a:lvl1pPr>
          </a:lstStyle>
          <a:p>
            <a:pPr>
              <a:defRPr/>
            </a:pPr>
            <a:r>
              <a:rPr lang="en-US" altLang="ja-JP" smtClean="0"/>
              <a:t>2014-05-16</a:t>
            </a:r>
            <a:endParaRPr lang="en-US" altLang="ja-JP"/>
          </a:p>
        </p:txBody>
      </p:sp>
      <p:sp>
        <p:nvSpPr>
          <p:cNvPr id="6" name="Rectangle 42"/>
          <p:cNvSpPr>
            <a:spLocks noGrp="1" noChangeArrowheads="1"/>
          </p:cNvSpPr>
          <p:nvPr>
            <p:ph type="ftr" sz="quarter" idx="11"/>
          </p:nvPr>
        </p:nvSpPr>
        <p:spPr>
          <a:ln/>
        </p:spPr>
        <p:txBody>
          <a:bodyPr/>
          <a:lstStyle>
            <a:lvl1pPr>
              <a:defRPr/>
            </a:lvl1pPr>
          </a:lstStyle>
          <a:p>
            <a:pPr>
              <a:defRPr/>
            </a:pPr>
            <a:r>
              <a:rPr lang="ja-JP" altLang="en-US"/>
              <a:t>流体研プレゼンテーション・セミナー</a:t>
            </a:r>
            <a:endParaRPr lang="en-US" altLang="ja-JP"/>
          </a:p>
        </p:txBody>
      </p:sp>
      <p:sp>
        <p:nvSpPr>
          <p:cNvPr id="7" name="Rectangle 43"/>
          <p:cNvSpPr>
            <a:spLocks noGrp="1" noChangeArrowheads="1"/>
          </p:cNvSpPr>
          <p:nvPr>
            <p:ph type="sldNum" sz="quarter" idx="12"/>
          </p:nvPr>
        </p:nvSpPr>
        <p:spPr>
          <a:ln/>
        </p:spPr>
        <p:txBody>
          <a:bodyPr/>
          <a:lstStyle>
            <a:lvl1pPr>
              <a:defRPr/>
            </a:lvl1pPr>
          </a:lstStyle>
          <a:p>
            <a:pPr>
              <a:defRPr/>
            </a:pPr>
            <a:fld id="{88846F3E-DD37-444E-BE11-70B39616F650}" type="slidenum">
              <a:rPr lang="ja-JP" altLang="en-US"/>
              <a:pPr>
                <a:defRPr/>
              </a:pPr>
              <a:t>‹#›</a:t>
            </a:fld>
            <a:endParaRPr lang="en-US" altLang="ja-JP"/>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4" name="Group 2"/>
          <p:cNvGrpSpPr>
            <a:grpSpLocks/>
          </p:cNvGrpSpPr>
          <p:nvPr/>
        </p:nvGrpSpPr>
        <p:grpSpPr bwMode="auto">
          <a:xfrm>
            <a:off x="-3175" y="0"/>
            <a:ext cx="9147175" cy="6867525"/>
            <a:chOff x="-2" y="0"/>
            <a:chExt cx="5762" cy="4326"/>
          </a:xfrm>
        </p:grpSpPr>
        <p:grpSp>
          <p:nvGrpSpPr>
            <p:cNvPr id="5" name="Group 3"/>
            <p:cNvGrpSpPr>
              <a:grpSpLocks/>
            </p:cNvGrpSpPr>
            <p:nvPr userDrawn="1"/>
          </p:nvGrpSpPr>
          <p:grpSpPr bwMode="auto">
            <a:xfrm>
              <a:off x="-2" y="0"/>
              <a:ext cx="5712" cy="4326"/>
              <a:chOff x="-2" y="0"/>
              <a:chExt cx="5712" cy="4326"/>
            </a:xfrm>
          </p:grpSpPr>
          <p:sp>
            <p:nvSpPr>
              <p:cNvPr id="8" name="Rectangle 4"/>
              <p:cNvSpPr>
                <a:spLocks noChangeArrowheads="1"/>
              </p:cNvSpPr>
              <p:nvPr/>
            </p:nvSpPr>
            <p:spPr bwMode="auto">
              <a:xfrm>
                <a:off x="-2" y="0"/>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9" name="Rectangle 5"/>
              <p:cNvSpPr>
                <a:spLocks noChangeArrowheads="1"/>
              </p:cNvSpPr>
              <p:nvPr/>
            </p:nvSpPr>
            <p:spPr bwMode="auto">
              <a:xfrm>
                <a:off x="94"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10" name="Rectangle 6"/>
              <p:cNvSpPr>
                <a:spLocks noChangeArrowheads="1"/>
              </p:cNvSpPr>
              <p:nvPr/>
            </p:nvSpPr>
            <p:spPr bwMode="auto">
              <a:xfrm>
                <a:off x="190"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11" name="Rectangle 7"/>
              <p:cNvSpPr>
                <a:spLocks noChangeArrowheads="1"/>
              </p:cNvSpPr>
              <p:nvPr/>
            </p:nvSpPr>
            <p:spPr bwMode="auto">
              <a:xfrm>
                <a:off x="286"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12" name="Rectangle 8"/>
              <p:cNvSpPr>
                <a:spLocks noChangeArrowheads="1"/>
              </p:cNvSpPr>
              <p:nvPr/>
            </p:nvSpPr>
            <p:spPr bwMode="auto">
              <a:xfrm>
                <a:off x="382"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13" name="Rectangle 9"/>
              <p:cNvSpPr>
                <a:spLocks noChangeArrowheads="1"/>
              </p:cNvSpPr>
              <p:nvPr/>
            </p:nvSpPr>
            <p:spPr bwMode="auto">
              <a:xfrm>
                <a:off x="478"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14" name="Rectangle 10"/>
              <p:cNvSpPr>
                <a:spLocks noChangeArrowheads="1"/>
              </p:cNvSpPr>
              <p:nvPr/>
            </p:nvSpPr>
            <p:spPr bwMode="auto">
              <a:xfrm>
                <a:off x="574"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15" name="Rectangle 11"/>
              <p:cNvSpPr>
                <a:spLocks noChangeArrowheads="1"/>
              </p:cNvSpPr>
              <p:nvPr/>
            </p:nvSpPr>
            <p:spPr bwMode="auto">
              <a:xfrm>
                <a:off x="670"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16" name="Rectangle 12"/>
              <p:cNvSpPr>
                <a:spLocks noChangeArrowheads="1"/>
              </p:cNvSpPr>
              <p:nvPr/>
            </p:nvSpPr>
            <p:spPr bwMode="auto">
              <a:xfrm>
                <a:off x="766"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17" name="Rectangle 13"/>
              <p:cNvSpPr>
                <a:spLocks noChangeArrowheads="1"/>
              </p:cNvSpPr>
              <p:nvPr/>
            </p:nvSpPr>
            <p:spPr bwMode="auto">
              <a:xfrm>
                <a:off x="862"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18" name="Rectangle 14"/>
              <p:cNvSpPr>
                <a:spLocks noChangeArrowheads="1"/>
              </p:cNvSpPr>
              <p:nvPr/>
            </p:nvSpPr>
            <p:spPr bwMode="auto">
              <a:xfrm>
                <a:off x="958"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19" name="Rectangle 15"/>
              <p:cNvSpPr>
                <a:spLocks noChangeArrowheads="1"/>
              </p:cNvSpPr>
              <p:nvPr/>
            </p:nvSpPr>
            <p:spPr bwMode="auto">
              <a:xfrm>
                <a:off x="1054"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20" name="Rectangle 16"/>
              <p:cNvSpPr>
                <a:spLocks noChangeArrowheads="1"/>
              </p:cNvSpPr>
              <p:nvPr/>
            </p:nvSpPr>
            <p:spPr bwMode="auto">
              <a:xfrm>
                <a:off x="1150"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21" name="Rectangle 17"/>
              <p:cNvSpPr>
                <a:spLocks noChangeArrowheads="1"/>
              </p:cNvSpPr>
              <p:nvPr/>
            </p:nvSpPr>
            <p:spPr bwMode="auto">
              <a:xfrm>
                <a:off x="1246"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22" name="Rectangle 18"/>
              <p:cNvSpPr>
                <a:spLocks noChangeArrowheads="1"/>
              </p:cNvSpPr>
              <p:nvPr/>
            </p:nvSpPr>
            <p:spPr bwMode="auto">
              <a:xfrm>
                <a:off x="1342"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23" name="Rectangle 19"/>
              <p:cNvSpPr>
                <a:spLocks noChangeArrowheads="1"/>
              </p:cNvSpPr>
              <p:nvPr/>
            </p:nvSpPr>
            <p:spPr bwMode="auto">
              <a:xfrm>
                <a:off x="1438"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24" name="Rectangle 20"/>
              <p:cNvSpPr>
                <a:spLocks noChangeArrowheads="1"/>
              </p:cNvSpPr>
              <p:nvPr/>
            </p:nvSpPr>
            <p:spPr bwMode="auto">
              <a:xfrm>
                <a:off x="1534"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25" name="Rectangle 21"/>
              <p:cNvSpPr>
                <a:spLocks noChangeArrowheads="1"/>
              </p:cNvSpPr>
              <p:nvPr/>
            </p:nvSpPr>
            <p:spPr bwMode="auto">
              <a:xfrm>
                <a:off x="1630"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26" name="Rectangle 22"/>
              <p:cNvSpPr>
                <a:spLocks noChangeArrowheads="1"/>
              </p:cNvSpPr>
              <p:nvPr/>
            </p:nvSpPr>
            <p:spPr bwMode="auto">
              <a:xfrm>
                <a:off x="1726"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27" name="Rectangle 23"/>
              <p:cNvSpPr>
                <a:spLocks noChangeArrowheads="1"/>
              </p:cNvSpPr>
              <p:nvPr/>
            </p:nvSpPr>
            <p:spPr bwMode="auto">
              <a:xfrm>
                <a:off x="1822"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28" name="Rectangle 24"/>
              <p:cNvSpPr>
                <a:spLocks noChangeArrowheads="1"/>
              </p:cNvSpPr>
              <p:nvPr/>
            </p:nvSpPr>
            <p:spPr bwMode="auto">
              <a:xfrm>
                <a:off x="1918"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29" name="Rectangle 25"/>
              <p:cNvSpPr>
                <a:spLocks noChangeArrowheads="1"/>
              </p:cNvSpPr>
              <p:nvPr/>
            </p:nvSpPr>
            <p:spPr bwMode="auto">
              <a:xfrm>
                <a:off x="2014"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30" name="Rectangle 26"/>
              <p:cNvSpPr>
                <a:spLocks noChangeArrowheads="1"/>
              </p:cNvSpPr>
              <p:nvPr/>
            </p:nvSpPr>
            <p:spPr bwMode="auto">
              <a:xfrm>
                <a:off x="2110"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31" name="Rectangle 27"/>
              <p:cNvSpPr>
                <a:spLocks noChangeArrowheads="1"/>
              </p:cNvSpPr>
              <p:nvPr/>
            </p:nvSpPr>
            <p:spPr bwMode="auto">
              <a:xfrm>
                <a:off x="2206"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32" name="Rectangle 28"/>
              <p:cNvSpPr>
                <a:spLocks noChangeArrowheads="1"/>
              </p:cNvSpPr>
              <p:nvPr/>
            </p:nvSpPr>
            <p:spPr bwMode="auto">
              <a:xfrm>
                <a:off x="2302"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33" name="Rectangle 29"/>
              <p:cNvSpPr>
                <a:spLocks noChangeArrowheads="1"/>
              </p:cNvSpPr>
              <p:nvPr/>
            </p:nvSpPr>
            <p:spPr bwMode="auto">
              <a:xfrm>
                <a:off x="2398"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34" name="Rectangle 30"/>
              <p:cNvSpPr>
                <a:spLocks noChangeArrowheads="1"/>
              </p:cNvSpPr>
              <p:nvPr/>
            </p:nvSpPr>
            <p:spPr bwMode="auto">
              <a:xfrm>
                <a:off x="2494"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35" name="Rectangle 31"/>
              <p:cNvSpPr>
                <a:spLocks noChangeArrowheads="1"/>
              </p:cNvSpPr>
              <p:nvPr/>
            </p:nvSpPr>
            <p:spPr bwMode="auto">
              <a:xfrm>
                <a:off x="2590"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36" name="Rectangle 32"/>
              <p:cNvSpPr>
                <a:spLocks noChangeArrowheads="1"/>
              </p:cNvSpPr>
              <p:nvPr/>
            </p:nvSpPr>
            <p:spPr bwMode="auto">
              <a:xfrm>
                <a:off x="2686"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37" name="Rectangle 33"/>
              <p:cNvSpPr>
                <a:spLocks noChangeArrowheads="1"/>
              </p:cNvSpPr>
              <p:nvPr/>
            </p:nvSpPr>
            <p:spPr bwMode="auto">
              <a:xfrm>
                <a:off x="2782"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38" name="Rectangle 34"/>
              <p:cNvSpPr>
                <a:spLocks noChangeArrowheads="1"/>
              </p:cNvSpPr>
              <p:nvPr/>
            </p:nvSpPr>
            <p:spPr bwMode="auto">
              <a:xfrm>
                <a:off x="2878"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39" name="Rectangle 35"/>
              <p:cNvSpPr>
                <a:spLocks noChangeArrowheads="1"/>
              </p:cNvSpPr>
              <p:nvPr/>
            </p:nvSpPr>
            <p:spPr bwMode="auto">
              <a:xfrm>
                <a:off x="2974"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40" name="Rectangle 36"/>
              <p:cNvSpPr>
                <a:spLocks noChangeArrowheads="1"/>
              </p:cNvSpPr>
              <p:nvPr/>
            </p:nvSpPr>
            <p:spPr bwMode="auto">
              <a:xfrm>
                <a:off x="3070"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41" name="Rectangle 37"/>
              <p:cNvSpPr>
                <a:spLocks noChangeArrowheads="1"/>
              </p:cNvSpPr>
              <p:nvPr/>
            </p:nvSpPr>
            <p:spPr bwMode="auto">
              <a:xfrm>
                <a:off x="3166"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42" name="Rectangle 38"/>
              <p:cNvSpPr>
                <a:spLocks noChangeArrowheads="1"/>
              </p:cNvSpPr>
              <p:nvPr/>
            </p:nvSpPr>
            <p:spPr bwMode="auto">
              <a:xfrm>
                <a:off x="3262"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43" name="Rectangle 39"/>
              <p:cNvSpPr>
                <a:spLocks noChangeArrowheads="1"/>
              </p:cNvSpPr>
              <p:nvPr/>
            </p:nvSpPr>
            <p:spPr bwMode="auto">
              <a:xfrm>
                <a:off x="3358"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44" name="Rectangle 40"/>
              <p:cNvSpPr>
                <a:spLocks noChangeArrowheads="1"/>
              </p:cNvSpPr>
              <p:nvPr/>
            </p:nvSpPr>
            <p:spPr bwMode="auto">
              <a:xfrm>
                <a:off x="3454"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45" name="Rectangle 41"/>
              <p:cNvSpPr>
                <a:spLocks noChangeArrowheads="1"/>
              </p:cNvSpPr>
              <p:nvPr/>
            </p:nvSpPr>
            <p:spPr bwMode="auto">
              <a:xfrm>
                <a:off x="3550"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46" name="Rectangle 42"/>
              <p:cNvSpPr>
                <a:spLocks noChangeArrowheads="1"/>
              </p:cNvSpPr>
              <p:nvPr/>
            </p:nvSpPr>
            <p:spPr bwMode="auto">
              <a:xfrm>
                <a:off x="3646"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47" name="Rectangle 43"/>
              <p:cNvSpPr>
                <a:spLocks noChangeArrowheads="1"/>
              </p:cNvSpPr>
              <p:nvPr/>
            </p:nvSpPr>
            <p:spPr bwMode="auto">
              <a:xfrm>
                <a:off x="3742"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48" name="Rectangle 44"/>
              <p:cNvSpPr>
                <a:spLocks noChangeArrowheads="1"/>
              </p:cNvSpPr>
              <p:nvPr/>
            </p:nvSpPr>
            <p:spPr bwMode="auto">
              <a:xfrm>
                <a:off x="3838"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49" name="Rectangle 45"/>
              <p:cNvSpPr>
                <a:spLocks noChangeArrowheads="1"/>
              </p:cNvSpPr>
              <p:nvPr/>
            </p:nvSpPr>
            <p:spPr bwMode="auto">
              <a:xfrm>
                <a:off x="3934"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50" name="Rectangle 46"/>
              <p:cNvSpPr>
                <a:spLocks noChangeArrowheads="1"/>
              </p:cNvSpPr>
              <p:nvPr/>
            </p:nvSpPr>
            <p:spPr bwMode="auto">
              <a:xfrm>
                <a:off x="4030"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51" name="Rectangle 47"/>
              <p:cNvSpPr>
                <a:spLocks noChangeArrowheads="1"/>
              </p:cNvSpPr>
              <p:nvPr/>
            </p:nvSpPr>
            <p:spPr bwMode="auto">
              <a:xfrm>
                <a:off x="4126"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52" name="Rectangle 48"/>
              <p:cNvSpPr>
                <a:spLocks noChangeArrowheads="1"/>
              </p:cNvSpPr>
              <p:nvPr/>
            </p:nvSpPr>
            <p:spPr bwMode="auto">
              <a:xfrm>
                <a:off x="4222"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53" name="Rectangle 49"/>
              <p:cNvSpPr>
                <a:spLocks noChangeArrowheads="1"/>
              </p:cNvSpPr>
              <p:nvPr/>
            </p:nvSpPr>
            <p:spPr bwMode="auto">
              <a:xfrm>
                <a:off x="4318"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54" name="Rectangle 50"/>
              <p:cNvSpPr>
                <a:spLocks noChangeArrowheads="1"/>
              </p:cNvSpPr>
              <p:nvPr/>
            </p:nvSpPr>
            <p:spPr bwMode="auto">
              <a:xfrm>
                <a:off x="4414"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55" name="Rectangle 51"/>
              <p:cNvSpPr>
                <a:spLocks noChangeArrowheads="1"/>
              </p:cNvSpPr>
              <p:nvPr/>
            </p:nvSpPr>
            <p:spPr bwMode="auto">
              <a:xfrm>
                <a:off x="4510"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56" name="Rectangle 52"/>
              <p:cNvSpPr>
                <a:spLocks noChangeArrowheads="1"/>
              </p:cNvSpPr>
              <p:nvPr/>
            </p:nvSpPr>
            <p:spPr bwMode="auto">
              <a:xfrm>
                <a:off x="4606"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57" name="Rectangle 53"/>
              <p:cNvSpPr>
                <a:spLocks noChangeArrowheads="1"/>
              </p:cNvSpPr>
              <p:nvPr/>
            </p:nvSpPr>
            <p:spPr bwMode="auto">
              <a:xfrm>
                <a:off x="4702"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58" name="Rectangle 54"/>
              <p:cNvSpPr>
                <a:spLocks noChangeArrowheads="1"/>
              </p:cNvSpPr>
              <p:nvPr/>
            </p:nvSpPr>
            <p:spPr bwMode="auto">
              <a:xfrm>
                <a:off x="4798"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59" name="Rectangle 55"/>
              <p:cNvSpPr>
                <a:spLocks noChangeArrowheads="1"/>
              </p:cNvSpPr>
              <p:nvPr/>
            </p:nvSpPr>
            <p:spPr bwMode="auto">
              <a:xfrm>
                <a:off x="4894"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60" name="Rectangle 56"/>
              <p:cNvSpPr>
                <a:spLocks noChangeArrowheads="1"/>
              </p:cNvSpPr>
              <p:nvPr/>
            </p:nvSpPr>
            <p:spPr bwMode="auto">
              <a:xfrm>
                <a:off x="4990"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61" name="Rectangle 57"/>
              <p:cNvSpPr>
                <a:spLocks noChangeArrowheads="1"/>
              </p:cNvSpPr>
              <p:nvPr/>
            </p:nvSpPr>
            <p:spPr bwMode="auto">
              <a:xfrm>
                <a:off x="5086"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62" name="Rectangle 58"/>
              <p:cNvSpPr>
                <a:spLocks noChangeArrowheads="1"/>
              </p:cNvSpPr>
              <p:nvPr/>
            </p:nvSpPr>
            <p:spPr bwMode="auto">
              <a:xfrm>
                <a:off x="5182"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63" name="Rectangle 59"/>
              <p:cNvSpPr>
                <a:spLocks noChangeArrowheads="1"/>
              </p:cNvSpPr>
              <p:nvPr/>
            </p:nvSpPr>
            <p:spPr bwMode="auto">
              <a:xfrm>
                <a:off x="5278"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64" name="Rectangle 60"/>
              <p:cNvSpPr>
                <a:spLocks noChangeArrowheads="1"/>
              </p:cNvSpPr>
              <p:nvPr/>
            </p:nvSpPr>
            <p:spPr bwMode="auto">
              <a:xfrm>
                <a:off x="5374"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65" name="Rectangle 61"/>
              <p:cNvSpPr>
                <a:spLocks noChangeArrowheads="1"/>
              </p:cNvSpPr>
              <p:nvPr/>
            </p:nvSpPr>
            <p:spPr bwMode="auto">
              <a:xfrm>
                <a:off x="5470"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66" name="Rectangle 62"/>
              <p:cNvSpPr>
                <a:spLocks noChangeArrowheads="1"/>
              </p:cNvSpPr>
              <p:nvPr/>
            </p:nvSpPr>
            <p:spPr bwMode="auto">
              <a:xfrm>
                <a:off x="5566"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67" name="Rectangle 63"/>
              <p:cNvSpPr>
                <a:spLocks noChangeArrowheads="1"/>
              </p:cNvSpPr>
              <p:nvPr/>
            </p:nvSpPr>
            <p:spPr bwMode="auto">
              <a:xfrm>
                <a:off x="5662"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grpSp>
        <p:sp>
          <p:nvSpPr>
            <p:cNvPr id="6" name="Rectangle 64"/>
            <p:cNvSpPr>
              <a:spLocks noChangeArrowheads="1"/>
            </p:cNvSpPr>
            <p:nvPr userDrawn="1"/>
          </p:nvSpPr>
          <p:spPr bwMode="auto">
            <a:xfrm>
              <a:off x="429" y="0"/>
              <a:ext cx="5331" cy="4320"/>
            </a:xfrm>
            <a:prstGeom prst="rect">
              <a:avLst/>
            </a:prstGeom>
            <a:solidFill>
              <a:schemeClr val="accent1">
                <a:alpha val="50000"/>
              </a:schemeClr>
            </a:solidFill>
            <a:ln w="9525">
              <a:noFill/>
              <a:miter lim="800000"/>
              <a:headEnd/>
              <a:tailEnd/>
            </a:ln>
            <a:effectLst/>
          </p:spPr>
          <p:txBody>
            <a:bodyPr wrap="none" anchor="ctr"/>
            <a:lstStyle/>
            <a:p>
              <a:pPr>
                <a:defRPr/>
              </a:pPr>
              <a:endParaRPr lang="ja-JP" altLang="en-US"/>
            </a:p>
          </p:txBody>
        </p:sp>
        <p:sp>
          <p:nvSpPr>
            <p:cNvPr id="7" name="Rectangle 65"/>
            <p:cNvSpPr>
              <a:spLocks noChangeArrowheads="1"/>
            </p:cNvSpPr>
            <p:nvPr userDrawn="1"/>
          </p:nvSpPr>
          <p:spPr bwMode="auto">
            <a:xfrm>
              <a:off x="0" y="0"/>
              <a:ext cx="5760" cy="321"/>
            </a:xfrm>
            <a:prstGeom prst="rect">
              <a:avLst/>
            </a:prstGeom>
            <a:solidFill>
              <a:schemeClr val="hlink">
                <a:alpha val="50000"/>
              </a:schemeClr>
            </a:solidFill>
            <a:ln w="9525">
              <a:noFill/>
              <a:miter lim="800000"/>
              <a:headEnd/>
              <a:tailEnd/>
            </a:ln>
            <a:effectLst/>
          </p:spPr>
          <p:txBody>
            <a:bodyPr wrap="none" anchor="ctr"/>
            <a:lstStyle/>
            <a:p>
              <a:pPr>
                <a:defRPr/>
              </a:pPr>
              <a:endParaRPr lang="ja-JP" altLang="en-US"/>
            </a:p>
          </p:txBody>
        </p:sp>
      </p:grpSp>
      <p:sp>
        <p:nvSpPr>
          <p:cNvPr id="278594" name="Rectangle 66"/>
          <p:cNvSpPr>
            <a:spLocks noGrp="1" noChangeArrowheads="1"/>
          </p:cNvSpPr>
          <p:nvPr>
            <p:ph type="ctrTitle" sz="quarter"/>
          </p:nvPr>
        </p:nvSpPr>
        <p:spPr>
          <a:xfrm>
            <a:off x="779463" y="1096963"/>
            <a:ext cx="7678737" cy="1431925"/>
          </a:xfrm>
        </p:spPr>
        <p:txBody>
          <a:bodyPr/>
          <a:lstStyle>
            <a:lvl1pPr algn="r">
              <a:defRPr/>
            </a:lvl1pPr>
          </a:lstStyle>
          <a:p>
            <a:r>
              <a:rPr lang="ja-JP" altLang="en-US"/>
              <a:t>マスタ タイトルの書式設定</a:t>
            </a:r>
          </a:p>
        </p:txBody>
      </p:sp>
      <p:sp>
        <p:nvSpPr>
          <p:cNvPr id="278595" name="Rectangle 67"/>
          <p:cNvSpPr>
            <a:spLocks noGrp="1" noChangeArrowheads="1"/>
          </p:cNvSpPr>
          <p:nvPr>
            <p:ph type="subTitle" sz="quarter" idx="1"/>
          </p:nvPr>
        </p:nvSpPr>
        <p:spPr>
          <a:xfrm>
            <a:off x="4021138" y="2860675"/>
            <a:ext cx="4437062" cy="3114675"/>
          </a:xfrm>
        </p:spPr>
        <p:txBody>
          <a:bodyPr/>
          <a:lstStyle>
            <a:lvl1pPr marL="0" indent="0">
              <a:buFont typeface="Wingdings" pitchFamily="2" charset="2"/>
              <a:buNone/>
              <a:defRPr/>
            </a:lvl1pPr>
          </a:lstStyle>
          <a:p>
            <a:r>
              <a:rPr lang="ja-JP" altLang="en-US"/>
              <a:t>マスタ サブタイトルの書式設定</a:t>
            </a:r>
          </a:p>
        </p:txBody>
      </p:sp>
      <p:sp>
        <p:nvSpPr>
          <p:cNvPr id="68" name="Rectangle 68"/>
          <p:cNvSpPr>
            <a:spLocks noGrp="1" noChangeArrowheads="1"/>
          </p:cNvSpPr>
          <p:nvPr>
            <p:ph type="dt" sz="quarter" idx="10"/>
          </p:nvPr>
        </p:nvSpPr>
        <p:spPr>
          <a:xfrm>
            <a:off x="685800" y="6248400"/>
            <a:ext cx="1905000" cy="457200"/>
          </a:xfrm>
        </p:spPr>
        <p:txBody>
          <a:bodyPr/>
          <a:lstStyle>
            <a:lvl1pPr>
              <a:defRPr smtClean="0"/>
            </a:lvl1pPr>
          </a:lstStyle>
          <a:p>
            <a:pPr>
              <a:defRPr/>
            </a:pPr>
            <a:r>
              <a:rPr lang="en-US" altLang="ja-JP" smtClean="0"/>
              <a:t>2014-05-16</a:t>
            </a:r>
            <a:endParaRPr lang="en-US" altLang="ja-JP"/>
          </a:p>
        </p:txBody>
      </p:sp>
      <p:sp>
        <p:nvSpPr>
          <p:cNvPr id="69" name="Rectangle 69"/>
          <p:cNvSpPr>
            <a:spLocks noGrp="1" noChangeArrowheads="1"/>
          </p:cNvSpPr>
          <p:nvPr>
            <p:ph type="ftr" sz="quarter" idx="11"/>
          </p:nvPr>
        </p:nvSpPr>
        <p:spPr>
          <a:xfrm>
            <a:off x="3124200" y="6248400"/>
            <a:ext cx="2895600" cy="457200"/>
          </a:xfrm>
        </p:spPr>
        <p:txBody>
          <a:bodyPr/>
          <a:lstStyle>
            <a:lvl1pPr>
              <a:defRPr/>
            </a:lvl1pPr>
          </a:lstStyle>
          <a:p>
            <a:pPr>
              <a:defRPr/>
            </a:pPr>
            <a:r>
              <a:rPr lang="ja-JP" altLang="en-US"/>
              <a:t>流体研プレゼンテーション・セミナー</a:t>
            </a:r>
            <a:endParaRPr lang="en-US" altLang="ja-JP"/>
          </a:p>
        </p:txBody>
      </p:sp>
      <p:sp>
        <p:nvSpPr>
          <p:cNvPr id="70" name="Rectangle 70"/>
          <p:cNvSpPr>
            <a:spLocks noGrp="1" noChangeArrowheads="1"/>
          </p:cNvSpPr>
          <p:nvPr>
            <p:ph type="sldNum" sz="quarter" idx="12"/>
          </p:nvPr>
        </p:nvSpPr>
        <p:spPr>
          <a:xfrm>
            <a:off x="6553200" y="6248400"/>
            <a:ext cx="1905000" cy="457200"/>
          </a:xfrm>
        </p:spPr>
        <p:txBody>
          <a:bodyPr/>
          <a:lstStyle>
            <a:lvl1pPr>
              <a:defRPr/>
            </a:lvl1pPr>
          </a:lstStyle>
          <a:p>
            <a:pPr>
              <a:defRPr/>
            </a:pPr>
            <a:fld id="{52A26254-7C9F-4A7D-94BA-12EDF623CE99}" type="slidenum">
              <a:rPr lang="ja-JP" altLang="en-US"/>
              <a:pPr>
                <a:defRPr/>
              </a:pPr>
              <a:t>‹#›</a:t>
            </a:fld>
            <a:endParaRPr lang="en-US" altLang="ja-JP"/>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7"/>
          <p:cNvSpPr>
            <a:spLocks noGrp="1" noChangeArrowheads="1"/>
          </p:cNvSpPr>
          <p:nvPr>
            <p:ph type="dt" sz="half" idx="10"/>
          </p:nvPr>
        </p:nvSpPr>
        <p:spPr>
          <a:ln/>
        </p:spPr>
        <p:txBody>
          <a:bodyPr/>
          <a:lstStyle>
            <a:lvl1pPr>
              <a:defRPr/>
            </a:lvl1pPr>
          </a:lstStyle>
          <a:p>
            <a:pPr>
              <a:defRPr/>
            </a:pPr>
            <a:r>
              <a:rPr lang="en-US" altLang="ja-JP" smtClean="0"/>
              <a:t>2014-05-16</a:t>
            </a:r>
            <a:endParaRPr lang="en-US" altLang="ja-JP"/>
          </a:p>
        </p:txBody>
      </p:sp>
      <p:sp>
        <p:nvSpPr>
          <p:cNvPr id="5" name="Rectangle 68"/>
          <p:cNvSpPr>
            <a:spLocks noGrp="1" noChangeArrowheads="1"/>
          </p:cNvSpPr>
          <p:nvPr>
            <p:ph type="ftr" sz="quarter" idx="11"/>
          </p:nvPr>
        </p:nvSpPr>
        <p:spPr>
          <a:ln/>
        </p:spPr>
        <p:txBody>
          <a:bodyPr/>
          <a:lstStyle>
            <a:lvl1pPr>
              <a:defRPr/>
            </a:lvl1pPr>
          </a:lstStyle>
          <a:p>
            <a:pPr>
              <a:defRPr/>
            </a:pPr>
            <a:r>
              <a:rPr lang="ja-JP" altLang="en-US"/>
              <a:t>流体研プレゼンテーション・セミナー</a:t>
            </a:r>
            <a:endParaRPr lang="en-US" altLang="ja-JP"/>
          </a:p>
        </p:txBody>
      </p:sp>
      <p:sp>
        <p:nvSpPr>
          <p:cNvPr id="6" name="Rectangle 69"/>
          <p:cNvSpPr>
            <a:spLocks noGrp="1" noChangeArrowheads="1"/>
          </p:cNvSpPr>
          <p:nvPr>
            <p:ph type="sldNum" sz="quarter" idx="12"/>
          </p:nvPr>
        </p:nvSpPr>
        <p:spPr>
          <a:ln/>
        </p:spPr>
        <p:txBody>
          <a:bodyPr/>
          <a:lstStyle>
            <a:lvl1pPr>
              <a:defRPr/>
            </a:lvl1pPr>
          </a:lstStyle>
          <a:p>
            <a:pPr>
              <a:defRPr/>
            </a:pPr>
            <a:fld id="{C0EBFDA2-1073-4097-B15E-9F4BCCEBE29A}" type="slidenum">
              <a:rPr lang="ja-JP" altLang="en-US"/>
              <a:pPr>
                <a:defRPr/>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r>
              <a:rPr lang="en-US" altLang="ja-JP" smtClean="0"/>
              <a:t>2014-05-16</a:t>
            </a: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r>
              <a:rPr lang="ja-JP" altLang="en-US"/>
              <a:t>流体研プレゼンテーション・セミナー</a:t>
            </a: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6FDD630F-3A44-4877-9C9D-E639C4BE4201}" type="slidenum">
              <a:rPr lang="ja-JP" altLang="en-US"/>
              <a:pPr>
                <a:defRPr/>
              </a:pPr>
              <a:t>‹#›</a:t>
            </a:fld>
            <a:endParaRPr lang="en-US" altLang="ja-JP"/>
          </a:p>
        </p:txBody>
      </p:sp>
    </p:spTree>
  </p:cSld>
  <p:clrMapOvr>
    <a:masterClrMapping/>
  </p:clrMapOvr>
  <p:transition>
    <p:cove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67"/>
          <p:cNvSpPr>
            <a:spLocks noGrp="1" noChangeArrowheads="1"/>
          </p:cNvSpPr>
          <p:nvPr>
            <p:ph type="dt" sz="half" idx="10"/>
          </p:nvPr>
        </p:nvSpPr>
        <p:spPr>
          <a:ln/>
        </p:spPr>
        <p:txBody>
          <a:bodyPr/>
          <a:lstStyle>
            <a:lvl1pPr>
              <a:defRPr/>
            </a:lvl1pPr>
          </a:lstStyle>
          <a:p>
            <a:pPr>
              <a:defRPr/>
            </a:pPr>
            <a:r>
              <a:rPr lang="en-US" altLang="ja-JP" smtClean="0"/>
              <a:t>2014-05-16</a:t>
            </a:r>
            <a:endParaRPr lang="en-US" altLang="ja-JP"/>
          </a:p>
        </p:txBody>
      </p:sp>
      <p:sp>
        <p:nvSpPr>
          <p:cNvPr id="5" name="Rectangle 68"/>
          <p:cNvSpPr>
            <a:spLocks noGrp="1" noChangeArrowheads="1"/>
          </p:cNvSpPr>
          <p:nvPr>
            <p:ph type="ftr" sz="quarter" idx="11"/>
          </p:nvPr>
        </p:nvSpPr>
        <p:spPr>
          <a:ln/>
        </p:spPr>
        <p:txBody>
          <a:bodyPr/>
          <a:lstStyle>
            <a:lvl1pPr>
              <a:defRPr/>
            </a:lvl1pPr>
          </a:lstStyle>
          <a:p>
            <a:pPr>
              <a:defRPr/>
            </a:pPr>
            <a:r>
              <a:rPr lang="ja-JP" altLang="en-US"/>
              <a:t>流体研プレゼンテーション・セミナー</a:t>
            </a:r>
            <a:endParaRPr lang="en-US" altLang="ja-JP"/>
          </a:p>
        </p:txBody>
      </p:sp>
      <p:sp>
        <p:nvSpPr>
          <p:cNvPr id="6" name="Rectangle 69"/>
          <p:cNvSpPr>
            <a:spLocks noGrp="1" noChangeArrowheads="1"/>
          </p:cNvSpPr>
          <p:nvPr>
            <p:ph type="sldNum" sz="quarter" idx="12"/>
          </p:nvPr>
        </p:nvSpPr>
        <p:spPr>
          <a:ln/>
        </p:spPr>
        <p:txBody>
          <a:bodyPr/>
          <a:lstStyle>
            <a:lvl1pPr>
              <a:defRPr/>
            </a:lvl1pPr>
          </a:lstStyle>
          <a:p>
            <a:pPr>
              <a:defRPr/>
            </a:pPr>
            <a:fld id="{A60BFA60-ED6E-4C69-86DD-4391A1754DB3}" type="slidenum">
              <a:rPr lang="ja-JP" altLang="en-US"/>
              <a:pPr>
                <a:defRPr/>
              </a:pPr>
              <a:t>‹#›</a:t>
            </a:fld>
            <a:endParaRPr lang="en-US" altLang="ja-JP"/>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912813" y="1905000"/>
            <a:ext cx="39782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43488" y="1905000"/>
            <a:ext cx="3979862"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67"/>
          <p:cNvSpPr>
            <a:spLocks noGrp="1" noChangeArrowheads="1"/>
          </p:cNvSpPr>
          <p:nvPr>
            <p:ph type="dt" sz="half" idx="10"/>
          </p:nvPr>
        </p:nvSpPr>
        <p:spPr>
          <a:ln/>
        </p:spPr>
        <p:txBody>
          <a:bodyPr/>
          <a:lstStyle>
            <a:lvl1pPr>
              <a:defRPr/>
            </a:lvl1pPr>
          </a:lstStyle>
          <a:p>
            <a:pPr>
              <a:defRPr/>
            </a:pPr>
            <a:r>
              <a:rPr lang="en-US" altLang="ja-JP" smtClean="0"/>
              <a:t>2014-05-16</a:t>
            </a:r>
            <a:endParaRPr lang="en-US" altLang="ja-JP"/>
          </a:p>
        </p:txBody>
      </p:sp>
      <p:sp>
        <p:nvSpPr>
          <p:cNvPr id="6" name="Rectangle 68"/>
          <p:cNvSpPr>
            <a:spLocks noGrp="1" noChangeArrowheads="1"/>
          </p:cNvSpPr>
          <p:nvPr>
            <p:ph type="ftr" sz="quarter" idx="11"/>
          </p:nvPr>
        </p:nvSpPr>
        <p:spPr>
          <a:ln/>
        </p:spPr>
        <p:txBody>
          <a:bodyPr/>
          <a:lstStyle>
            <a:lvl1pPr>
              <a:defRPr/>
            </a:lvl1pPr>
          </a:lstStyle>
          <a:p>
            <a:pPr>
              <a:defRPr/>
            </a:pPr>
            <a:r>
              <a:rPr lang="ja-JP" altLang="en-US"/>
              <a:t>流体研プレゼンテーション・セミナー</a:t>
            </a:r>
            <a:endParaRPr lang="en-US" altLang="ja-JP"/>
          </a:p>
        </p:txBody>
      </p:sp>
      <p:sp>
        <p:nvSpPr>
          <p:cNvPr id="7" name="Rectangle 69"/>
          <p:cNvSpPr>
            <a:spLocks noGrp="1" noChangeArrowheads="1"/>
          </p:cNvSpPr>
          <p:nvPr>
            <p:ph type="sldNum" sz="quarter" idx="12"/>
          </p:nvPr>
        </p:nvSpPr>
        <p:spPr>
          <a:ln/>
        </p:spPr>
        <p:txBody>
          <a:bodyPr/>
          <a:lstStyle>
            <a:lvl1pPr>
              <a:defRPr/>
            </a:lvl1pPr>
          </a:lstStyle>
          <a:p>
            <a:pPr>
              <a:defRPr/>
            </a:pPr>
            <a:fld id="{CCACDE09-69FB-413C-932D-516B3610A5C6}" type="slidenum">
              <a:rPr lang="ja-JP" altLang="en-US"/>
              <a:pPr>
                <a:defRPr/>
              </a:pPr>
              <a:t>‹#›</a:t>
            </a:fld>
            <a:endParaRPr lang="en-US" altLang="ja-JP"/>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67"/>
          <p:cNvSpPr>
            <a:spLocks noGrp="1" noChangeArrowheads="1"/>
          </p:cNvSpPr>
          <p:nvPr>
            <p:ph type="dt" sz="half" idx="10"/>
          </p:nvPr>
        </p:nvSpPr>
        <p:spPr>
          <a:ln/>
        </p:spPr>
        <p:txBody>
          <a:bodyPr/>
          <a:lstStyle>
            <a:lvl1pPr>
              <a:defRPr/>
            </a:lvl1pPr>
          </a:lstStyle>
          <a:p>
            <a:pPr>
              <a:defRPr/>
            </a:pPr>
            <a:r>
              <a:rPr lang="en-US" altLang="ja-JP" smtClean="0"/>
              <a:t>2014-05-16</a:t>
            </a:r>
            <a:endParaRPr lang="en-US" altLang="ja-JP"/>
          </a:p>
        </p:txBody>
      </p:sp>
      <p:sp>
        <p:nvSpPr>
          <p:cNvPr id="8" name="Rectangle 68"/>
          <p:cNvSpPr>
            <a:spLocks noGrp="1" noChangeArrowheads="1"/>
          </p:cNvSpPr>
          <p:nvPr>
            <p:ph type="ftr" sz="quarter" idx="11"/>
          </p:nvPr>
        </p:nvSpPr>
        <p:spPr>
          <a:ln/>
        </p:spPr>
        <p:txBody>
          <a:bodyPr/>
          <a:lstStyle>
            <a:lvl1pPr>
              <a:defRPr/>
            </a:lvl1pPr>
          </a:lstStyle>
          <a:p>
            <a:pPr>
              <a:defRPr/>
            </a:pPr>
            <a:r>
              <a:rPr lang="ja-JP" altLang="en-US"/>
              <a:t>流体研プレゼンテーション・セミナー</a:t>
            </a:r>
            <a:endParaRPr lang="en-US" altLang="ja-JP"/>
          </a:p>
        </p:txBody>
      </p:sp>
      <p:sp>
        <p:nvSpPr>
          <p:cNvPr id="9" name="Rectangle 69"/>
          <p:cNvSpPr>
            <a:spLocks noGrp="1" noChangeArrowheads="1"/>
          </p:cNvSpPr>
          <p:nvPr>
            <p:ph type="sldNum" sz="quarter" idx="12"/>
          </p:nvPr>
        </p:nvSpPr>
        <p:spPr>
          <a:ln/>
        </p:spPr>
        <p:txBody>
          <a:bodyPr/>
          <a:lstStyle>
            <a:lvl1pPr>
              <a:defRPr/>
            </a:lvl1pPr>
          </a:lstStyle>
          <a:p>
            <a:pPr>
              <a:defRPr/>
            </a:pPr>
            <a:fld id="{452B54D1-F498-403E-B8F5-E94BF3264464}" type="slidenum">
              <a:rPr lang="ja-JP" altLang="en-US"/>
              <a:pPr>
                <a:defRPr/>
              </a:pPr>
              <a:t>‹#›</a:t>
            </a:fld>
            <a:endParaRPr lang="en-US" altLang="ja-JP"/>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67"/>
          <p:cNvSpPr>
            <a:spLocks noGrp="1" noChangeArrowheads="1"/>
          </p:cNvSpPr>
          <p:nvPr>
            <p:ph type="dt" sz="half" idx="10"/>
          </p:nvPr>
        </p:nvSpPr>
        <p:spPr>
          <a:ln/>
        </p:spPr>
        <p:txBody>
          <a:bodyPr/>
          <a:lstStyle>
            <a:lvl1pPr>
              <a:defRPr/>
            </a:lvl1pPr>
          </a:lstStyle>
          <a:p>
            <a:pPr>
              <a:defRPr/>
            </a:pPr>
            <a:r>
              <a:rPr lang="en-US" altLang="ja-JP" smtClean="0"/>
              <a:t>2014-05-16</a:t>
            </a:r>
            <a:endParaRPr lang="en-US" altLang="ja-JP"/>
          </a:p>
        </p:txBody>
      </p:sp>
      <p:sp>
        <p:nvSpPr>
          <p:cNvPr id="4" name="Rectangle 68"/>
          <p:cNvSpPr>
            <a:spLocks noGrp="1" noChangeArrowheads="1"/>
          </p:cNvSpPr>
          <p:nvPr>
            <p:ph type="ftr" sz="quarter" idx="11"/>
          </p:nvPr>
        </p:nvSpPr>
        <p:spPr>
          <a:ln/>
        </p:spPr>
        <p:txBody>
          <a:bodyPr/>
          <a:lstStyle>
            <a:lvl1pPr>
              <a:defRPr/>
            </a:lvl1pPr>
          </a:lstStyle>
          <a:p>
            <a:pPr>
              <a:defRPr/>
            </a:pPr>
            <a:r>
              <a:rPr lang="ja-JP" altLang="en-US"/>
              <a:t>流体研プレゼンテーション・セミナー</a:t>
            </a:r>
            <a:endParaRPr lang="en-US" altLang="ja-JP"/>
          </a:p>
        </p:txBody>
      </p:sp>
      <p:sp>
        <p:nvSpPr>
          <p:cNvPr id="5" name="Rectangle 69"/>
          <p:cNvSpPr>
            <a:spLocks noGrp="1" noChangeArrowheads="1"/>
          </p:cNvSpPr>
          <p:nvPr>
            <p:ph type="sldNum" sz="quarter" idx="12"/>
          </p:nvPr>
        </p:nvSpPr>
        <p:spPr>
          <a:ln/>
        </p:spPr>
        <p:txBody>
          <a:bodyPr/>
          <a:lstStyle>
            <a:lvl1pPr>
              <a:defRPr/>
            </a:lvl1pPr>
          </a:lstStyle>
          <a:p>
            <a:pPr>
              <a:defRPr/>
            </a:pPr>
            <a:fld id="{B079DE0F-2FCE-44F9-A4A3-C04ED32FE448}" type="slidenum">
              <a:rPr lang="ja-JP" altLang="en-US"/>
              <a:pPr>
                <a:defRPr/>
              </a:pPr>
              <a:t>‹#›</a:t>
            </a:fld>
            <a:endParaRPr lang="en-US" altLang="ja-JP"/>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67"/>
          <p:cNvSpPr>
            <a:spLocks noGrp="1" noChangeArrowheads="1"/>
          </p:cNvSpPr>
          <p:nvPr>
            <p:ph type="dt" sz="half" idx="10"/>
          </p:nvPr>
        </p:nvSpPr>
        <p:spPr>
          <a:ln/>
        </p:spPr>
        <p:txBody>
          <a:bodyPr/>
          <a:lstStyle>
            <a:lvl1pPr>
              <a:defRPr/>
            </a:lvl1pPr>
          </a:lstStyle>
          <a:p>
            <a:pPr>
              <a:defRPr/>
            </a:pPr>
            <a:r>
              <a:rPr lang="en-US" altLang="ja-JP" smtClean="0"/>
              <a:t>2014-05-16</a:t>
            </a:r>
            <a:endParaRPr lang="en-US" altLang="ja-JP"/>
          </a:p>
        </p:txBody>
      </p:sp>
      <p:sp>
        <p:nvSpPr>
          <p:cNvPr id="3" name="Rectangle 68"/>
          <p:cNvSpPr>
            <a:spLocks noGrp="1" noChangeArrowheads="1"/>
          </p:cNvSpPr>
          <p:nvPr>
            <p:ph type="ftr" sz="quarter" idx="11"/>
          </p:nvPr>
        </p:nvSpPr>
        <p:spPr>
          <a:ln/>
        </p:spPr>
        <p:txBody>
          <a:bodyPr/>
          <a:lstStyle>
            <a:lvl1pPr>
              <a:defRPr/>
            </a:lvl1pPr>
          </a:lstStyle>
          <a:p>
            <a:pPr>
              <a:defRPr/>
            </a:pPr>
            <a:r>
              <a:rPr lang="ja-JP" altLang="en-US"/>
              <a:t>流体研プレゼンテーション・セミナー</a:t>
            </a:r>
            <a:endParaRPr lang="en-US" altLang="ja-JP"/>
          </a:p>
        </p:txBody>
      </p:sp>
      <p:sp>
        <p:nvSpPr>
          <p:cNvPr id="4" name="Rectangle 69"/>
          <p:cNvSpPr>
            <a:spLocks noGrp="1" noChangeArrowheads="1"/>
          </p:cNvSpPr>
          <p:nvPr>
            <p:ph type="sldNum" sz="quarter" idx="12"/>
          </p:nvPr>
        </p:nvSpPr>
        <p:spPr>
          <a:ln/>
        </p:spPr>
        <p:txBody>
          <a:bodyPr/>
          <a:lstStyle>
            <a:lvl1pPr>
              <a:defRPr/>
            </a:lvl1pPr>
          </a:lstStyle>
          <a:p>
            <a:pPr>
              <a:defRPr/>
            </a:pPr>
            <a:fld id="{ABE742E8-6441-471A-A132-5ED4009CED9E}" type="slidenum">
              <a:rPr lang="ja-JP" altLang="en-US"/>
              <a:pPr>
                <a:defRPr/>
              </a:pPr>
              <a:t>‹#›</a:t>
            </a:fld>
            <a:endParaRPr lang="en-US" altLang="ja-JP"/>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67"/>
          <p:cNvSpPr>
            <a:spLocks noGrp="1" noChangeArrowheads="1"/>
          </p:cNvSpPr>
          <p:nvPr>
            <p:ph type="dt" sz="half" idx="10"/>
          </p:nvPr>
        </p:nvSpPr>
        <p:spPr>
          <a:ln/>
        </p:spPr>
        <p:txBody>
          <a:bodyPr/>
          <a:lstStyle>
            <a:lvl1pPr>
              <a:defRPr/>
            </a:lvl1pPr>
          </a:lstStyle>
          <a:p>
            <a:pPr>
              <a:defRPr/>
            </a:pPr>
            <a:r>
              <a:rPr lang="en-US" altLang="ja-JP" smtClean="0"/>
              <a:t>2014-05-16</a:t>
            </a:r>
            <a:endParaRPr lang="en-US" altLang="ja-JP"/>
          </a:p>
        </p:txBody>
      </p:sp>
      <p:sp>
        <p:nvSpPr>
          <p:cNvPr id="6" name="Rectangle 68"/>
          <p:cNvSpPr>
            <a:spLocks noGrp="1" noChangeArrowheads="1"/>
          </p:cNvSpPr>
          <p:nvPr>
            <p:ph type="ftr" sz="quarter" idx="11"/>
          </p:nvPr>
        </p:nvSpPr>
        <p:spPr>
          <a:ln/>
        </p:spPr>
        <p:txBody>
          <a:bodyPr/>
          <a:lstStyle>
            <a:lvl1pPr>
              <a:defRPr/>
            </a:lvl1pPr>
          </a:lstStyle>
          <a:p>
            <a:pPr>
              <a:defRPr/>
            </a:pPr>
            <a:r>
              <a:rPr lang="ja-JP" altLang="en-US"/>
              <a:t>流体研プレゼンテーション・セミナー</a:t>
            </a:r>
            <a:endParaRPr lang="en-US" altLang="ja-JP"/>
          </a:p>
        </p:txBody>
      </p:sp>
      <p:sp>
        <p:nvSpPr>
          <p:cNvPr id="7" name="Rectangle 69"/>
          <p:cNvSpPr>
            <a:spLocks noGrp="1" noChangeArrowheads="1"/>
          </p:cNvSpPr>
          <p:nvPr>
            <p:ph type="sldNum" sz="quarter" idx="12"/>
          </p:nvPr>
        </p:nvSpPr>
        <p:spPr>
          <a:ln/>
        </p:spPr>
        <p:txBody>
          <a:bodyPr/>
          <a:lstStyle>
            <a:lvl1pPr>
              <a:defRPr/>
            </a:lvl1pPr>
          </a:lstStyle>
          <a:p>
            <a:pPr>
              <a:defRPr/>
            </a:pPr>
            <a:fld id="{1879A6DB-2FA6-42E9-A147-594391C6D7A5}" type="slidenum">
              <a:rPr lang="ja-JP" altLang="en-US"/>
              <a:pPr>
                <a:defRPr/>
              </a:pPr>
              <a:t>‹#›</a:t>
            </a:fld>
            <a:endParaRPr lang="en-US" altLang="ja-JP"/>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67"/>
          <p:cNvSpPr>
            <a:spLocks noGrp="1" noChangeArrowheads="1"/>
          </p:cNvSpPr>
          <p:nvPr>
            <p:ph type="dt" sz="half" idx="10"/>
          </p:nvPr>
        </p:nvSpPr>
        <p:spPr>
          <a:ln/>
        </p:spPr>
        <p:txBody>
          <a:bodyPr/>
          <a:lstStyle>
            <a:lvl1pPr>
              <a:defRPr/>
            </a:lvl1pPr>
          </a:lstStyle>
          <a:p>
            <a:pPr>
              <a:defRPr/>
            </a:pPr>
            <a:r>
              <a:rPr lang="en-US" altLang="ja-JP" smtClean="0"/>
              <a:t>2014-05-16</a:t>
            </a:r>
            <a:endParaRPr lang="en-US" altLang="ja-JP"/>
          </a:p>
        </p:txBody>
      </p:sp>
      <p:sp>
        <p:nvSpPr>
          <p:cNvPr id="6" name="Rectangle 68"/>
          <p:cNvSpPr>
            <a:spLocks noGrp="1" noChangeArrowheads="1"/>
          </p:cNvSpPr>
          <p:nvPr>
            <p:ph type="ftr" sz="quarter" idx="11"/>
          </p:nvPr>
        </p:nvSpPr>
        <p:spPr>
          <a:ln/>
        </p:spPr>
        <p:txBody>
          <a:bodyPr/>
          <a:lstStyle>
            <a:lvl1pPr>
              <a:defRPr/>
            </a:lvl1pPr>
          </a:lstStyle>
          <a:p>
            <a:pPr>
              <a:defRPr/>
            </a:pPr>
            <a:r>
              <a:rPr lang="ja-JP" altLang="en-US"/>
              <a:t>流体研プレゼンテーション・セミナー</a:t>
            </a:r>
            <a:endParaRPr lang="en-US" altLang="ja-JP"/>
          </a:p>
        </p:txBody>
      </p:sp>
      <p:sp>
        <p:nvSpPr>
          <p:cNvPr id="7" name="Rectangle 69"/>
          <p:cNvSpPr>
            <a:spLocks noGrp="1" noChangeArrowheads="1"/>
          </p:cNvSpPr>
          <p:nvPr>
            <p:ph type="sldNum" sz="quarter" idx="12"/>
          </p:nvPr>
        </p:nvSpPr>
        <p:spPr>
          <a:ln/>
        </p:spPr>
        <p:txBody>
          <a:bodyPr/>
          <a:lstStyle>
            <a:lvl1pPr>
              <a:defRPr/>
            </a:lvl1pPr>
          </a:lstStyle>
          <a:p>
            <a:pPr>
              <a:defRPr/>
            </a:pPr>
            <a:fld id="{EE6A48FC-EF69-4ED0-8582-303FCF49A76C}" type="slidenum">
              <a:rPr lang="ja-JP" altLang="en-US"/>
              <a:pPr>
                <a:defRPr/>
              </a:pPr>
              <a:t>‹#›</a:t>
            </a:fld>
            <a:endParaRPr lang="en-US" altLang="ja-JP"/>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7"/>
          <p:cNvSpPr>
            <a:spLocks noGrp="1" noChangeArrowheads="1"/>
          </p:cNvSpPr>
          <p:nvPr>
            <p:ph type="dt" sz="half" idx="10"/>
          </p:nvPr>
        </p:nvSpPr>
        <p:spPr>
          <a:ln/>
        </p:spPr>
        <p:txBody>
          <a:bodyPr/>
          <a:lstStyle>
            <a:lvl1pPr>
              <a:defRPr/>
            </a:lvl1pPr>
          </a:lstStyle>
          <a:p>
            <a:pPr>
              <a:defRPr/>
            </a:pPr>
            <a:r>
              <a:rPr lang="en-US" altLang="ja-JP" smtClean="0"/>
              <a:t>2014-05-16</a:t>
            </a:r>
            <a:endParaRPr lang="en-US" altLang="ja-JP"/>
          </a:p>
        </p:txBody>
      </p:sp>
      <p:sp>
        <p:nvSpPr>
          <p:cNvPr id="5" name="Rectangle 68"/>
          <p:cNvSpPr>
            <a:spLocks noGrp="1" noChangeArrowheads="1"/>
          </p:cNvSpPr>
          <p:nvPr>
            <p:ph type="ftr" sz="quarter" idx="11"/>
          </p:nvPr>
        </p:nvSpPr>
        <p:spPr>
          <a:ln/>
        </p:spPr>
        <p:txBody>
          <a:bodyPr/>
          <a:lstStyle>
            <a:lvl1pPr>
              <a:defRPr/>
            </a:lvl1pPr>
          </a:lstStyle>
          <a:p>
            <a:pPr>
              <a:defRPr/>
            </a:pPr>
            <a:r>
              <a:rPr lang="ja-JP" altLang="en-US"/>
              <a:t>流体研プレゼンテーション・セミナー</a:t>
            </a:r>
            <a:endParaRPr lang="en-US" altLang="ja-JP"/>
          </a:p>
        </p:txBody>
      </p:sp>
      <p:sp>
        <p:nvSpPr>
          <p:cNvPr id="6" name="Rectangle 69"/>
          <p:cNvSpPr>
            <a:spLocks noGrp="1" noChangeArrowheads="1"/>
          </p:cNvSpPr>
          <p:nvPr>
            <p:ph type="sldNum" sz="quarter" idx="12"/>
          </p:nvPr>
        </p:nvSpPr>
        <p:spPr>
          <a:ln/>
        </p:spPr>
        <p:txBody>
          <a:bodyPr/>
          <a:lstStyle>
            <a:lvl1pPr>
              <a:defRPr/>
            </a:lvl1pPr>
          </a:lstStyle>
          <a:p>
            <a:pPr>
              <a:defRPr/>
            </a:pPr>
            <a:fld id="{58E74B27-A2FC-4359-A091-C9A1482C9046}" type="slidenum">
              <a:rPr lang="ja-JP" altLang="en-US"/>
              <a:pPr>
                <a:defRPr/>
              </a:pPr>
              <a:t>‹#›</a:t>
            </a:fld>
            <a:endParaRPr lang="en-US" altLang="ja-JP"/>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994525" y="192088"/>
            <a:ext cx="2039938" cy="5903912"/>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871538" y="192088"/>
            <a:ext cx="5970587" cy="5903912"/>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7"/>
          <p:cNvSpPr>
            <a:spLocks noGrp="1" noChangeArrowheads="1"/>
          </p:cNvSpPr>
          <p:nvPr>
            <p:ph type="dt" sz="half" idx="10"/>
          </p:nvPr>
        </p:nvSpPr>
        <p:spPr>
          <a:ln/>
        </p:spPr>
        <p:txBody>
          <a:bodyPr/>
          <a:lstStyle>
            <a:lvl1pPr>
              <a:defRPr/>
            </a:lvl1pPr>
          </a:lstStyle>
          <a:p>
            <a:pPr>
              <a:defRPr/>
            </a:pPr>
            <a:r>
              <a:rPr lang="en-US" altLang="ja-JP" smtClean="0"/>
              <a:t>2014-05-16</a:t>
            </a:r>
            <a:endParaRPr lang="en-US" altLang="ja-JP"/>
          </a:p>
        </p:txBody>
      </p:sp>
      <p:sp>
        <p:nvSpPr>
          <p:cNvPr id="5" name="Rectangle 68"/>
          <p:cNvSpPr>
            <a:spLocks noGrp="1" noChangeArrowheads="1"/>
          </p:cNvSpPr>
          <p:nvPr>
            <p:ph type="ftr" sz="quarter" idx="11"/>
          </p:nvPr>
        </p:nvSpPr>
        <p:spPr>
          <a:ln/>
        </p:spPr>
        <p:txBody>
          <a:bodyPr/>
          <a:lstStyle>
            <a:lvl1pPr>
              <a:defRPr/>
            </a:lvl1pPr>
          </a:lstStyle>
          <a:p>
            <a:pPr>
              <a:defRPr/>
            </a:pPr>
            <a:r>
              <a:rPr lang="ja-JP" altLang="en-US"/>
              <a:t>流体研プレゼンテーション・セミナー</a:t>
            </a:r>
            <a:endParaRPr lang="en-US" altLang="ja-JP"/>
          </a:p>
        </p:txBody>
      </p:sp>
      <p:sp>
        <p:nvSpPr>
          <p:cNvPr id="6" name="Rectangle 69"/>
          <p:cNvSpPr>
            <a:spLocks noGrp="1" noChangeArrowheads="1"/>
          </p:cNvSpPr>
          <p:nvPr>
            <p:ph type="sldNum" sz="quarter" idx="12"/>
          </p:nvPr>
        </p:nvSpPr>
        <p:spPr>
          <a:ln/>
        </p:spPr>
        <p:txBody>
          <a:bodyPr/>
          <a:lstStyle>
            <a:lvl1pPr>
              <a:defRPr/>
            </a:lvl1pPr>
          </a:lstStyle>
          <a:p>
            <a:pPr>
              <a:defRPr/>
            </a:pPr>
            <a:fld id="{B6B76FF5-4D36-4700-B349-5CDEDBF6D2DE}" type="slidenum">
              <a:rPr lang="ja-JP" altLang="en-US"/>
              <a:pPr>
                <a:defRPr/>
              </a:pPr>
              <a:t>‹#›</a:t>
            </a:fld>
            <a:endParaRPr lang="en-US" altLang="ja-JP"/>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4" name="Group 2"/>
          <p:cNvGrpSpPr>
            <a:grpSpLocks/>
          </p:cNvGrpSpPr>
          <p:nvPr/>
        </p:nvGrpSpPr>
        <p:grpSpPr bwMode="auto">
          <a:xfrm>
            <a:off x="-3175" y="0"/>
            <a:ext cx="9147175" cy="6867525"/>
            <a:chOff x="-2" y="0"/>
            <a:chExt cx="5762" cy="4326"/>
          </a:xfrm>
        </p:grpSpPr>
        <p:grpSp>
          <p:nvGrpSpPr>
            <p:cNvPr id="5" name="Group 3"/>
            <p:cNvGrpSpPr>
              <a:grpSpLocks/>
            </p:cNvGrpSpPr>
            <p:nvPr userDrawn="1"/>
          </p:nvGrpSpPr>
          <p:grpSpPr bwMode="auto">
            <a:xfrm>
              <a:off x="-2" y="0"/>
              <a:ext cx="5712" cy="4326"/>
              <a:chOff x="-2" y="0"/>
              <a:chExt cx="5712" cy="4326"/>
            </a:xfrm>
          </p:grpSpPr>
          <p:sp>
            <p:nvSpPr>
              <p:cNvPr id="8" name="Rectangle 4"/>
              <p:cNvSpPr>
                <a:spLocks noChangeArrowheads="1"/>
              </p:cNvSpPr>
              <p:nvPr/>
            </p:nvSpPr>
            <p:spPr bwMode="auto">
              <a:xfrm>
                <a:off x="-2" y="0"/>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9" name="Rectangle 5"/>
              <p:cNvSpPr>
                <a:spLocks noChangeArrowheads="1"/>
              </p:cNvSpPr>
              <p:nvPr/>
            </p:nvSpPr>
            <p:spPr bwMode="auto">
              <a:xfrm>
                <a:off x="94"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10" name="Rectangle 6"/>
              <p:cNvSpPr>
                <a:spLocks noChangeArrowheads="1"/>
              </p:cNvSpPr>
              <p:nvPr/>
            </p:nvSpPr>
            <p:spPr bwMode="auto">
              <a:xfrm>
                <a:off x="190"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11" name="Rectangle 7"/>
              <p:cNvSpPr>
                <a:spLocks noChangeArrowheads="1"/>
              </p:cNvSpPr>
              <p:nvPr/>
            </p:nvSpPr>
            <p:spPr bwMode="auto">
              <a:xfrm>
                <a:off x="286"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12" name="Rectangle 8"/>
              <p:cNvSpPr>
                <a:spLocks noChangeArrowheads="1"/>
              </p:cNvSpPr>
              <p:nvPr/>
            </p:nvSpPr>
            <p:spPr bwMode="auto">
              <a:xfrm>
                <a:off x="382"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13" name="Rectangle 9"/>
              <p:cNvSpPr>
                <a:spLocks noChangeArrowheads="1"/>
              </p:cNvSpPr>
              <p:nvPr/>
            </p:nvSpPr>
            <p:spPr bwMode="auto">
              <a:xfrm>
                <a:off x="478"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14" name="Rectangle 10"/>
              <p:cNvSpPr>
                <a:spLocks noChangeArrowheads="1"/>
              </p:cNvSpPr>
              <p:nvPr/>
            </p:nvSpPr>
            <p:spPr bwMode="auto">
              <a:xfrm>
                <a:off x="574"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15" name="Rectangle 11"/>
              <p:cNvSpPr>
                <a:spLocks noChangeArrowheads="1"/>
              </p:cNvSpPr>
              <p:nvPr/>
            </p:nvSpPr>
            <p:spPr bwMode="auto">
              <a:xfrm>
                <a:off x="670"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16" name="Rectangle 12"/>
              <p:cNvSpPr>
                <a:spLocks noChangeArrowheads="1"/>
              </p:cNvSpPr>
              <p:nvPr/>
            </p:nvSpPr>
            <p:spPr bwMode="auto">
              <a:xfrm>
                <a:off x="766"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17" name="Rectangle 13"/>
              <p:cNvSpPr>
                <a:spLocks noChangeArrowheads="1"/>
              </p:cNvSpPr>
              <p:nvPr/>
            </p:nvSpPr>
            <p:spPr bwMode="auto">
              <a:xfrm>
                <a:off x="862"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18" name="Rectangle 14"/>
              <p:cNvSpPr>
                <a:spLocks noChangeArrowheads="1"/>
              </p:cNvSpPr>
              <p:nvPr/>
            </p:nvSpPr>
            <p:spPr bwMode="auto">
              <a:xfrm>
                <a:off x="958"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19" name="Rectangle 15"/>
              <p:cNvSpPr>
                <a:spLocks noChangeArrowheads="1"/>
              </p:cNvSpPr>
              <p:nvPr/>
            </p:nvSpPr>
            <p:spPr bwMode="auto">
              <a:xfrm>
                <a:off x="1054"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20" name="Rectangle 16"/>
              <p:cNvSpPr>
                <a:spLocks noChangeArrowheads="1"/>
              </p:cNvSpPr>
              <p:nvPr/>
            </p:nvSpPr>
            <p:spPr bwMode="auto">
              <a:xfrm>
                <a:off x="1150"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21" name="Rectangle 17"/>
              <p:cNvSpPr>
                <a:spLocks noChangeArrowheads="1"/>
              </p:cNvSpPr>
              <p:nvPr/>
            </p:nvSpPr>
            <p:spPr bwMode="auto">
              <a:xfrm>
                <a:off x="1246"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22" name="Rectangle 18"/>
              <p:cNvSpPr>
                <a:spLocks noChangeArrowheads="1"/>
              </p:cNvSpPr>
              <p:nvPr/>
            </p:nvSpPr>
            <p:spPr bwMode="auto">
              <a:xfrm>
                <a:off x="1342"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23" name="Rectangle 19"/>
              <p:cNvSpPr>
                <a:spLocks noChangeArrowheads="1"/>
              </p:cNvSpPr>
              <p:nvPr/>
            </p:nvSpPr>
            <p:spPr bwMode="auto">
              <a:xfrm>
                <a:off x="1438"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24" name="Rectangle 20"/>
              <p:cNvSpPr>
                <a:spLocks noChangeArrowheads="1"/>
              </p:cNvSpPr>
              <p:nvPr/>
            </p:nvSpPr>
            <p:spPr bwMode="auto">
              <a:xfrm>
                <a:off x="1534"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25" name="Rectangle 21"/>
              <p:cNvSpPr>
                <a:spLocks noChangeArrowheads="1"/>
              </p:cNvSpPr>
              <p:nvPr/>
            </p:nvSpPr>
            <p:spPr bwMode="auto">
              <a:xfrm>
                <a:off x="1630"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26" name="Rectangle 22"/>
              <p:cNvSpPr>
                <a:spLocks noChangeArrowheads="1"/>
              </p:cNvSpPr>
              <p:nvPr/>
            </p:nvSpPr>
            <p:spPr bwMode="auto">
              <a:xfrm>
                <a:off x="1726"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27" name="Rectangle 23"/>
              <p:cNvSpPr>
                <a:spLocks noChangeArrowheads="1"/>
              </p:cNvSpPr>
              <p:nvPr/>
            </p:nvSpPr>
            <p:spPr bwMode="auto">
              <a:xfrm>
                <a:off x="1822"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28" name="Rectangle 24"/>
              <p:cNvSpPr>
                <a:spLocks noChangeArrowheads="1"/>
              </p:cNvSpPr>
              <p:nvPr/>
            </p:nvSpPr>
            <p:spPr bwMode="auto">
              <a:xfrm>
                <a:off x="1918"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29" name="Rectangle 25"/>
              <p:cNvSpPr>
                <a:spLocks noChangeArrowheads="1"/>
              </p:cNvSpPr>
              <p:nvPr/>
            </p:nvSpPr>
            <p:spPr bwMode="auto">
              <a:xfrm>
                <a:off x="2014"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30" name="Rectangle 26"/>
              <p:cNvSpPr>
                <a:spLocks noChangeArrowheads="1"/>
              </p:cNvSpPr>
              <p:nvPr/>
            </p:nvSpPr>
            <p:spPr bwMode="auto">
              <a:xfrm>
                <a:off x="2110"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31" name="Rectangle 27"/>
              <p:cNvSpPr>
                <a:spLocks noChangeArrowheads="1"/>
              </p:cNvSpPr>
              <p:nvPr/>
            </p:nvSpPr>
            <p:spPr bwMode="auto">
              <a:xfrm>
                <a:off x="2206"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32" name="Rectangle 28"/>
              <p:cNvSpPr>
                <a:spLocks noChangeArrowheads="1"/>
              </p:cNvSpPr>
              <p:nvPr/>
            </p:nvSpPr>
            <p:spPr bwMode="auto">
              <a:xfrm>
                <a:off x="2302"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33" name="Rectangle 29"/>
              <p:cNvSpPr>
                <a:spLocks noChangeArrowheads="1"/>
              </p:cNvSpPr>
              <p:nvPr/>
            </p:nvSpPr>
            <p:spPr bwMode="auto">
              <a:xfrm>
                <a:off x="2398"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34" name="Rectangle 30"/>
              <p:cNvSpPr>
                <a:spLocks noChangeArrowheads="1"/>
              </p:cNvSpPr>
              <p:nvPr/>
            </p:nvSpPr>
            <p:spPr bwMode="auto">
              <a:xfrm>
                <a:off x="2494"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35" name="Rectangle 31"/>
              <p:cNvSpPr>
                <a:spLocks noChangeArrowheads="1"/>
              </p:cNvSpPr>
              <p:nvPr/>
            </p:nvSpPr>
            <p:spPr bwMode="auto">
              <a:xfrm>
                <a:off x="2590"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36" name="Rectangle 32"/>
              <p:cNvSpPr>
                <a:spLocks noChangeArrowheads="1"/>
              </p:cNvSpPr>
              <p:nvPr/>
            </p:nvSpPr>
            <p:spPr bwMode="auto">
              <a:xfrm>
                <a:off x="2686"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37" name="Rectangle 33"/>
              <p:cNvSpPr>
                <a:spLocks noChangeArrowheads="1"/>
              </p:cNvSpPr>
              <p:nvPr/>
            </p:nvSpPr>
            <p:spPr bwMode="auto">
              <a:xfrm>
                <a:off x="2782"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38" name="Rectangle 34"/>
              <p:cNvSpPr>
                <a:spLocks noChangeArrowheads="1"/>
              </p:cNvSpPr>
              <p:nvPr/>
            </p:nvSpPr>
            <p:spPr bwMode="auto">
              <a:xfrm>
                <a:off x="2878"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39" name="Rectangle 35"/>
              <p:cNvSpPr>
                <a:spLocks noChangeArrowheads="1"/>
              </p:cNvSpPr>
              <p:nvPr/>
            </p:nvSpPr>
            <p:spPr bwMode="auto">
              <a:xfrm>
                <a:off x="2974"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40" name="Rectangle 36"/>
              <p:cNvSpPr>
                <a:spLocks noChangeArrowheads="1"/>
              </p:cNvSpPr>
              <p:nvPr/>
            </p:nvSpPr>
            <p:spPr bwMode="auto">
              <a:xfrm>
                <a:off x="3070"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41" name="Rectangle 37"/>
              <p:cNvSpPr>
                <a:spLocks noChangeArrowheads="1"/>
              </p:cNvSpPr>
              <p:nvPr/>
            </p:nvSpPr>
            <p:spPr bwMode="auto">
              <a:xfrm>
                <a:off x="3166"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42" name="Rectangle 38"/>
              <p:cNvSpPr>
                <a:spLocks noChangeArrowheads="1"/>
              </p:cNvSpPr>
              <p:nvPr/>
            </p:nvSpPr>
            <p:spPr bwMode="auto">
              <a:xfrm>
                <a:off x="3262"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43" name="Rectangle 39"/>
              <p:cNvSpPr>
                <a:spLocks noChangeArrowheads="1"/>
              </p:cNvSpPr>
              <p:nvPr/>
            </p:nvSpPr>
            <p:spPr bwMode="auto">
              <a:xfrm>
                <a:off x="3358"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44" name="Rectangle 40"/>
              <p:cNvSpPr>
                <a:spLocks noChangeArrowheads="1"/>
              </p:cNvSpPr>
              <p:nvPr/>
            </p:nvSpPr>
            <p:spPr bwMode="auto">
              <a:xfrm>
                <a:off x="3454"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45" name="Rectangle 41"/>
              <p:cNvSpPr>
                <a:spLocks noChangeArrowheads="1"/>
              </p:cNvSpPr>
              <p:nvPr/>
            </p:nvSpPr>
            <p:spPr bwMode="auto">
              <a:xfrm>
                <a:off x="3550"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46" name="Rectangle 42"/>
              <p:cNvSpPr>
                <a:spLocks noChangeArrowheads="1"/>
              </p:cNvSpPr>
              <p:nvPr/>
            </p:nvSpPr>
            <p:spPr bwMode="auto">
              <a:xfrm>
                <a:off x="3646"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47" name="Rectangle 43"/>
              <p:cNvSpPr>
                <a:spLocks noChangeArrowheads="1"/>
              </p:cNvSpPr>
              <p:nvPr/>
            </p:nvSpPr>
            <p:spPr bwMode="auto">
              <a:xfrm>
                <a:off x="3742"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48" name="Rectangle 44"/>
              <p:cNvSpPr>
                <a:spLocks noChangeArrowheads="1"/>
              </p:cNvSpPr>
              <p:nvPr/>
            </p:nvSpPr>
            <p:spPr bwMode="auto">
              <a:xfrm>
                <a:off x="3838"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49" name="Rectangle 45"/>
              <p:cNvSpPr>
                <a:spLocks noChangeArrowheads="1"/>
              </p:cNvSpPr>
              <p:nvPr/>
            </p:nvSpPr>
            <p:spPr bwMode="auto">
              <a:xfrm>
                <a:off x="3934"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50" name="Rectangle 46"/>
              <p:cNvSpPr>
                <a:spLocks noChangeArrowheads="1"/>
              </p:cNvSpPr>
              <p:nvPr/>
            </p:nvSpPr>
            <p:spPr bwMode="auto">
              <a:xfrm>
                <a:off x="4030"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51" name="Rectangle 47"/>
              <p:cNvSpPr>
                <a:spLocks noChangeArrowheads="1"/>
              </p:cNvSpPr>
              <p:nvPr/>
            </p:nvSpPr>
            <p:spPr bwMode="auto">
              <a:xfrm>
                <a:off x="4126"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52" name="Rectangle 48"/>
              <p:cNvSpPr>
                <a:spLocks noChangeArrowheads="1"/>
              </p:cNvSpPr>
              <p:nvPr/>
            </p:nvSpPr>
            <p:spPr bwMode="auto">
              <a:xfrm>
                <a:off x="4222"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53" name="Rectangle 49"/>
              <p:cNvSpPr>
                <a:spLocks noChangeArrowheads="1"/>
              </p:cNvSpPr>
              <p:nvPr/>
            </p:nvSpPr>
            <p:spPr bwMode="auto">
              <a:xfrm>
                <a:off x="4318"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54" name="Rectangle 50"/>
              <p:cNvSpPr>
                <a:spLocks noChangeArrowheads="1"/>
              </p:cNvSpPr>
              <p:nvPr/>
            </p:nvSpPr>
            <p:spPr bwMode="auto">
              <a:xfrm>
                <a:off x="4414"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55" name="Rectangle 51"/>
              <p:cNvSpPr>
                <a:spLocks noChangeArrowheads="1"/>
              </p:cNvSpPr>
              <p:nvPr/>
            </p:nvSpPr>
            <p:spPr bwMode="auto">
              <a:xfrm>
                <a:off x="4510"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56" name="Rectangle 52"/>
              <p:cNvSpPr>
                <a:spLocks noChangeArrowheads="1"/>
              </p:cNvSpPr>
              <p:nvPr/>
            </p:nvSpPr>
            <p:spPr bwMode="auto">
              <a:xfrm>
                <a:off x="4606"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57" name="Rectangle 53"/>
              <p:cNvSpPr>
                <a:spLocks noChangeArrowheads="1"/>
              </p:cNvSpPr>
              <p:nvPr/>
            </p:nvSpPr>
            <p:spPr bwMode="auto">
              <a:xfrm>
                <a:off x="4702"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58" name="Rectangle 54"/>
              <p:cNvSpPr>
                <a:spLocks noChangeArrowheads="1"/>
              </p:cNvSpPr>
              <p:nvPr/>
            </p:nvSpPr>
            <p:spPr bwMode="auto">
              <a:xfrm>
                <a:off x="4798"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59" name="Rectangle 55"/>
              <p:cNvSpPr>
                <a:spLocks noChangeArrowheads="1"/>
              </p:cNvSpPr>
              <p:nvPr/>
            </p:nvSpPr>
            <p:spPr bwMode="auto">
              <a:xfrm>
                <a:off x="4894"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60" name="Rectangle 56"/>
              <p:cNvSpPr>
                <a:spLocks noChangeArrowheads="1"/>
              </p:cNvSpPr>
              <p:nvPr/>
            </p:nvSpPr>
            <p:spPr bwMode="auto">
              <a:xfrm>
                <a:off x="4990"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61" name="Rectangle 57"/>
              <p:cNvSpPr>
                <a:spLocks noChangeArrowheads="1"/>
              </p:cNvSpPr>
              <p:nvPr/>
            </p:nvSpPr>
            <p:spPr bwMode="auto">
              <a:xfrm>
                <a:off x="5086"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62" name="Rectangle 58"/>
              <p:cNvSpPr>
                <a:spLocks noChangeArrowheads="1"/>
              </p:cNvSpPr>
              <p:nvPr/>
            </p:nvSpPr>
            <p:spPr bwMode="auto">
              <a:xfrm>
                <a:off x="5182"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63" name="Rectangle 59"/>
              <p:cNvSpPr>
                <a:spLocks noChangeArrowheads="1"/>
              </p:cNvSpPr>
              <p:nvPr/>
            </p:nvSpPr>
            <p:spPr bwMode="auto">
              <a:xfrm>
                <a:off x="5278"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64" name="Rectangle 60"/>
              <p:cNvSpPr>
                <a:spLocks noChangeArrowheads="1"/>
              </p:cNvSpPr>
              <p:nvPr/>
            </p:nvSpPr>
            <p:spPr bwMode="auto">
              <a:xfrm>
                <a:off x="5374"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65" name="Rectangle 61"/>
              <p:cNvSpPr>
                <a:spLocks noChangeArrowheads="1"/>
              </p:cNvSpPr>
              <p:nvPr/>
            </p:nvSpPr>
            <p:spPr bwMode="auto">
              <a:xfrm>
                <a:off x="5470"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66" name="Rectangle 62"/>
              <p:cNvSpPr>
                <a:spLocks noChangeArrowheads="1"/>
              </p:cNvSpPr>
              <p:nvPr/>
            </p:nvSpPr>
            <p:spPr bwMode="auto">
              <a:xfrm>
                <a:off x="5566"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67" name="Rectangle 63"/>
              <p:cNvSpPr>
                <a:spLocks noChangeArrowheads="1"/>
              </p:cNvSpPr>
              <p:nvPr/>
            </p:nvSpPr>
            <p:spPr bwMode="auto">
              <a:xfrm>
                <a:off x="5662"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grpSp>
        <p:sp>
          <p:nvSpPr>
            <p:cNvPr id="6" name="Rectangle 64"/>
            <p:cNvSpPr>
              <a:spLocks noChangeArrowheads="1"/>
            </p:cNvSpPr>
            <p:nvPr userDrawn="1"/>
          </p:nvSpPr>
          <p:spPr bwMode="auto">
            <a:xfrm>
              <a:off x="429" y="0"/>
              <a:ext cx="5331" cy="4320"/>
            </a:xfrm>
            <a:prstGeom prst="rect">
              <a:avLst/>
            </a:prstGeom>
            <a:solidFill>
              <a:schemeClr val="accent1">
                <a:alpha val="50000"/>
              </a:schemeClr>
            </a:solidFill>
            <a:ln w="9525">
              <a:noFill/>
              <a:miter lim="800000"/>
              <a:headEnd/>
              <a:tailEnd/>
            </a:ln>
            <a:effectLst/>
          </p:spPr>
          <p:txBody>
            <a:bodyPr wrap="none" anchor="ctr"/>
            <a:lstStyle/>
            <a:p>
              <a:pPr>
                <a:defRPr/>
              </a:pPr>
              <a:endParaRPr lang="ja-JP" altLang="en-US"/>
            </a:p>
          </p:txBody>
        </p:sp>
        <p:sp>
          <p:nvSpPr>
            <p:cNvPr id="7" name="Rectangle 65"/>
            <p:cNvSpPr>
              <a:spLocks noChangeArrowheads="1"/>
            </p:cNvSpPr>
            <p:nvPr userDrawn="1"/>
          </p:nvSpPr>
          <p:spPr bwMode="auto">
            <a:xfrm>
              <a:off x="0" y="0"/>
              <a:ext cx="5760" cy="321"/>
            </a:xfrm>
            <a:prstGeom prst="rect">
              <a:avLst/>
            </a:prstGeom>
            <a:solidFill>
              <a:schemeClr val="hlink">
                <a:alpha val="50000"/>
              </a:schemeClr>
            </a:solidFill>
            <a:ln w="9525">
              <a:noFill/>
              <a:miter lim="800000"/>
              <a:headEnd/>
              <a:tailEnd/>
            </a:ln>
            <a:effectLst/>
          </p:spPr>
          <p:txBody>
            <a:bodyPr wrap="none" anchor="ctr"/>
            <a:lstStyle/>
            <a:p>
              <a:pPr>
                <a:defRPr/>
              </a:pPr>
              <a:endParaRPr lang="ja-JP" altLang="en-US"/>
            </a:p>
          </p:txBody>
        </p:sp>
      </p:grpSp>
      <p:sp>
        <p:nvSpPr>
          <p:cNvPr id="282690" name="Rectangle 66"/>
          <p:cNvSpPr>
            <a:spLocks noGrp="1" noChangeArrowheads="1"/>
          </p:cNvSpPr>
          <p:nvPr>
            <p:ph type="ctrTitle" sz="quarter"/>
          </p:nvPr>
        </p:nvSpPr>
        <p:spPr>
          <a:xfrm>
            <a:off x="779463" y="1096963"/>
            <a:ext cx="7678737" cy="1431925"/>
          </a:xfrm>
        </p:spPr>
        <p:txBody>
          <a:bodyPr/>
          <a:lstStyle>
            <a:lvl1pPr algn="r">
              <a:defRPr/>
            </a:lvl1pPr>
          </a:lstStyle>
          <a:p>
            <a:r>
              <a:rPr lang="ja-JP" altLang="en-US"/>
              <a:t>マスタ タイトルの書式設定</a:t>
            </a:r>
          </a:p>
        </p:txBody>
      </p:sp>
      <p:sp>
        <p:nvSpPr>
          <p:cNvPr id="282691" name="Rectangle 67"/>
          <p:cNvSpPr>
            <a:spLocks noGrp="1" noChangeArrowheads="1"/>
          </p:cNvSpPr>
          <p:nvPr>
            <p:ph type="subTitle" sz="quarter" idx="1"/>
          </p:nvPr>
        </p:nvSpPr>
        <p:spPr>
          <a:xfrm>
            <a:off x="4021138" y="2860675"/>
            <a:ext cx="4437062" cy="3114675"/>
          </a:xfrm>
        </p:spPr>
        <p:txBody>
          <a:bodyPr/>
          <a:lstStyle>
            <a:lvl1pPr marL="0" indent="0">
              <a:buFont typeface="Wingdings" pitchFamily="2" charset="2"/>
              <a:buNone/>
              <a:defRPr/>
            </a:lvl1pPr>
          </a:lstStyle>
          <a:p>
            <a:r>
              <a:rPr lang="ja-JP" altLang="en-US"/>
              <a:t>マスタ サブタイトルの書式設定</a:t>
            </a:r>
          </a:p>
        </p:txBody>
      </p:sp>
      <p:sp>
        <p:nvSpPr>
          <p:cNvPr id="68" name="Rectangle 68"/>
          <p:cNvSpPr>
            <a:spLocks noGrp="1" noChangeArrowheads="1"/>
          </p:cNvSpPr>
          <p:nvPr>
            <p:ph type="dt" sz="quarter" idx="10"/>
          </p:nvPr>
        </p:nvSpPr>
        <p:spPr>
          <a:xfrm>
            <a:off x="685800" y="6248400"/>
            <a:ext cx="1905000" cy="457200"/>
          </a:xfrm>
        </p:spPr>
        <p:txBody>
          <a:bodyPr/>
          <a:lstStyle>
            <a:lvl1pPr>
              <a:defRPr smtClean="0"/>
            </a:lvl1pPr>
          </a:lstStyle>
          <a:p>
            <a:pPr>
              <a:defRPr/>
            </a:pPr>
            <a:r>
              <a:rPr lang="en-US" altLang="ja-JP" smtClean="0"/>
              <a:t>2014-05-16</a:t>
            </a:r>
            <a:endParaRPr lang="en-US" altLang="ja-JP"/>
          </a:p>
        </p:txBody>
      </p:sp>
      <p:sp>
        <p:nvSpPr>
          <p:cNvPr id="69" name="Rectangle 69"/>
          <p:cNvSpPr>
            <a:spLocks noGrp="1" noChangeArrowheads="1"/>
          </p:cNvSpPr>
          <p:nvPr>
            <p:ph type="ftr" sz="quarter" idx="11"/>
          </p:nvPr>
        </p:nvSpPr>
        <p:spPr>
          <a:xfrm>
            <a:off x="3124200" y="6248400"/>
            <a:ext cx="2895600" cy="457200"/>
          </a:xfrm>
        </p:spPr>
        <p:txBody>
          <a:bodyPr/>
          <a:lstStyle>
            <a:lvl1pPr>
              <a:defRPr/>
            </a:lvl1pPr>
          </a:lstStyle>
          <a:p>
            <a:pPr>
              <a:defRPr/>
            </a:pPr>
            <a:r>
              <a:rPr lang="ja-JP" altLang="en-US"/>
              <a:t>流体研プレゼンテーション・セミナー</a:t>
            </a:r>
            <a:endParaRPr lang="en-US" altLang="ja-JP"/>
          </a:p>
        </p:txBody>
      </p:sp>
      <p:sp>
        <p:nvSpPr>
          <p:cNvPr id="70" name="Rectangle 70"/>
          <p:cNvSpPr>
            <a:spLocks noGrp="1" noChangeArrowheads="1"/>
          </p:cNvSpPr>
          <p:nvPr>
            <p:ph type="sldNum" sz="quarter" idx="12"/>
          </p:nvPr>
        </p:nvSpPr>
        <p:spPr>
          <a:xfrm>
            <a:off x="6553200" y="6248400"/>
            <a:ext cx="1905000" cy="457200"/>
          </a:xfrm>
        </p:spPr>
        <p:txBody>
          <a:bodyPr/>
          <a:lstStyle>
            <a:lvl1pPr>
              <a:defRPr sz="1400"/>
            </a:lvl1pPr>
          </a:lstStyle>
          <a:p>
            <a:pPr>
              <a:defRPr/>
            </a:pPr>
            <a:fld id="{56835F55-DA21-4E4A-A237-EC21967FC9F4}" type="slidenum">
              <a:rPr lang="ja-JP" altLang="en-US"/>
              <a:pPr>
                <a:defRPr/>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r>
              <a:rPr lang="en-US" altLang="ja-JP" smtClean="0"/>
              <a:t>2014-05-16</a:t>
            </a: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r>
              <a:rPr lang="ja-JP" altLang="en-US"/>
              <a:t>流体研プレゼンテーション・セミナー</a:t>
            </a: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3AB65658-B988-408C-9A79-7F88977AE152}" type="slidenum">
              <a:rPr lang="ja-JP" altLang="en-US"/>
              <a:pPr>
                <a:defRPr/>
              </a:pPr>
              <a:t>‹#›</a:t>
            </a:fld>
            <a:endParaRPr lang="en-US" altLang="ja-JP"/>
          </a:p>
        </p:txBody>
      </p:sp>
    </p:spTree>
  </p:cSld>
  <p:clrMapOvr>
    <a:masterClrMapping/>
  </p:clrMapOvr>
  <p:transition>
    <p:cove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7"/>
          <p:cNvSpPr>
            <a:spLocks noGrp="1" noChangeArrowheads="1"/>
          </p:cNvSpPr>
          <p:nvPr>
            <p:ph type="dt" sz="half" idx="10"/>
          </p:nvPr>
        </p:nvSpPr>
        <p:spPr>
          <a:ln/>
        </p:spPr>
        <p:txBody>
          <a:bodyPr/>
          <a:lstStyle>
            <a:lvl1pPr>
              <a:defRPr/>
            </a:lvl1pPr>
          </a:lstStyle>
          <a:p>
            <a:pPr>
              <a:defRPr/>
            </a:pPr>
            <a:r>
              <a:rPr lang="en-US" altLang="ja-JP" smtClean="0"/>
              <a:t>2014-05-16</a:t>
            </a:r>
            <a:endParaRPr lang="en-US" altLang="ja-JP"/>
          </a:p>
        </p:txBody>
      </p:sp>
      <p:sp>
        <p:nvSpPr>
          <p:cNvPr id="5" name="Rectangle 68"/>
          <p:cNvSpPr>
            <a:spLocks noGrp="1" noChangeArrowheads="1"/>
          </p:cNvSpPr>
          <p:nvPr>
            <p:ph type="ftr" sz="quarter" idx="11"/>
          </p:nvPr>
        </p:nvSpPr>
        <p:spPr>
          <a:ln/>
        </p:spPr>
        <p:txBody>
          <a:bodyPr/>
          <a:lstStyle>
            <a:lvl1pPr>
              <a:defRPr/>
            </a:lvl1pPr>
          </a:lstStyle>
          <a:p>
            <a:pPr>
              <a:defRPr/>
            </a:pPr>
            <a:r>
              <a:rPr lang="ja-JP" altLang="en-US"/>
              <a:t>流体研プレゼンテーション・セミナー</a:t>
            </a:r>
            <a:endParaRPr lang="en-US" altLang="ja-JP"/>
          </a:p>
        </p:txBody>
      </p:sp>
      <p:sp>
        <p:nvSpPr>
          <p:cNvPr id="6" name="Rectangle 69"/>
          <p:cNvSpPr>
            <a:spLocks noGrp="1" noChangeArrowheads="1"/>
          </p:cNvSpPr>
          <p:nvPr>
            <p:ph type="sldNum" sz="quarter" idx="12"/>
          </p:nvPr>
        </p:nvSpPr>
        <p:spPr>
          <a:ln/>
        </p:spPr>
        <p:txBody>
          <a:bodyPr/>
          <a:lstStyle>
            <a:lvl1pPr>
              <a:defRPr/>
            </a:lvl1pPr>
          </a:lstStyle>
          <a:p>
            <a:pPr>
              <a:defRPr/>
            </a:pPr>
            <a:fld id="{29A5632F-9C12-4E33-874A-9288A7CAF920}" type="slidenum">
              <a:rPr lang="ja-JP" altLang="en-US"/>
              <a:pPr>
                <a:defRPr/>
              </a:pPr>
              <a:t>‹#›</a:t>
            </a:fld>
            <a:endParaRPr lang="en-US" altLang="ja-JP"/>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67"/>
          <p:cNvSpPr>
            <a:spLocks noGrp="1" noChangeArrowheads="1"/>
          </p:cNvSpPr>
          <p:nvPr>
            <p:ph type="dt" sz="half" idx="10"/>
          </p:nvPr>
        </p:nvSpPr>
        <p:spPr>
          <a:ln/>
        </p:spPr>
        <p:txBody>
          <a:bodyPr/>
          <a:lstStyle>
            <a:lvl1pPr>
              <a:defRPr/>
            </a:lvl1pPr>
          </a:lstStyle>
          <a:p>
            <a:pPr>
              <a:defRPr/>
            </a:pPr>
            <a:r>
              <a:rPr lang="en-US" altLang="ja-JP" smtClean="0"/>
              <a:t>2014-05-16</a:t>
            </a:r>
            <a:endParaRPr lang="en-US" altLang="ja-JP"/>
          </a:p>
        </p:txBody>
      </p:sp>
      <p:sp>
        <p:nvSpPr>
          <p:cNvPr id="5" name="Rectangle 68"/>
          <p:cNvSpPr>
            <a:spLocks noGrp="1" noChangeArrowheads="1"/>
          </p:cNvSpPr>
          <p:nvPr>
            <p:ph type="ftr" sz="quarter" idx="11"/>
          </p:nvPr>
        </p:nvSpPr>
        <p:spPr>
          <a:ln/>
        </p:spPr>
        <p:txBody>
          <a:bodyPr/>
          <a:lstStyle>
            <a:lvl1pPr>
              <a:defRPr/>
            </a:lvl1pPr>
          </a:lstStyle>
          <a:p>
            <a:pPr>
              <a:defRPr/>
            </a:pPr>
            <a:r>
              <a:rPr lang="ja-JP" altLang="en-US"/>
              <a:t>流体研プレゼンテーション・セミナー</a:t>
            </a:r>
            <a:endParaRPr lang="en-US" altLang="ja-JP"/>
          </a:p>
        </p:txBody>
      </p:sp>
      <p:sp>
        <p:nvSpPr>
          <p:cNvPr id="6" name="Rectangle 69"/>
          <p:cNvSpPr>
            <a:spLocks noGrp="1" noChangeArrowheads="1"/>
          </p:cNvSpPr>
          <p:nvPr>
            <p:ph type="sldNum" sz="quarter" idx="12"/>
          </p:nvPr>
        </p:nvSpPr>
        <p:spPr>
          <a:ln/>
        </p:spPr>
        <p:txBody>
          <a:bodyPr/>
          <a:lstStyle>
            <a:lvl1pPr>
              <a:defRPr/>
            </a:lvl1pPr>
          </a:lstStyle>
          <a:p>
            <a:pPr>
              <a:defRPr/>
            </a:pPr>
            <a:fld id="{3354E712-97F8-4E89-ABCF-12AD349D5425}" type="slidenum">
              <a:rPr lang="ja-JP" altLang="en-US"/>
              <a:pPr>
                <a:defRPr/>
              </a:pPr>
              <a:t>‹#›</a:t>
            </a:fld>
            <a:endParaRPr lang="en-US" altLang="ja-JP"/>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912813" y="1905000"/>
            <a:ext cx="39782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43488" y="1905000"/>
            <a:ext cx="3979862"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67"/>
          <p:cNvSpPr>
            <a:spLocks noGrp="1" noChangeArrowheads="1"/>
          </p:cNvSpPr>
          <p:nvPr>
            <p:ph type="dt" sz="half" idx="10"/>
          </p:nvPr>
        </p:nvSpPr>
        <p:spPr>
          <a:ln/>
        </p:spPr>
        <p:txBody>
          <a:bodyPr/>
          <a:lstStyle>
            <a:lvl1pPr>
              <a:defRPr/>
            </a:lvl1pPr>
          </a:lstStyle>
          <a:p>
            <a:pPr>
              <a:defRPr/>
            </a:pPr>
            <a:r>
              <a:rPr lang="en-US" altLang="ja-JP" smtClean="0"/>
              <a:t>2014-05-16</a:t>
            </a:r>
            <a:endParaRPr lang="en-US" altLang="ja-JP"/>
          </a:p>
        </p:txBody>
      </p:sp>
      <p:sp>
        <p:nvSpPr>
          <p:cNvPr id="6" name="Rectangle 68"/>
          <p:cNvSpPr>
            <a:spLocks noGrp="1" noChangeArrowheads="1"/>
          </p:cNvSpPr>
          <p:nvPr>
            <p:ph type="ftr" sz="quarter" idx="11"/>
          </p:nvPr>
        </p:nvSpPr>
        <p:spPr>
          <a:ln/>
        </p:spPr>
        <p:txBody>
          <a:bodyPr/>
          <a:lstStyle>
            <a:lvl1pPr>
              <a:defRPr/>
            </a:lvl1pPr>
          </a:lstStyle>
          <a:p>
            <a:pPr>
              <a:defRPr/>
            </a:pPr>
            <a:r>
              <a:rPr lang="ja-JP" altLang="en-US"/>
              <a:t>流体研プレゼンテーション・セミナー</a:t>
            </a:r>
            <a:endParaRPr lang="en-US" altLang="ja-JP"/>
          </a:p>
        </p:txBody>
      </p:sp>
      <p:sp>
        <p:nvSpPr>
          <p:cNvPr id="7" name="Rectangle 69"/>
          <p:cNvSpPr>
            <a:spLocks noGrp="1" noChangeArrowheads="1"/>
          </p:cNvSpPr>
          <p:nvPr>
            <p:ph type="sldNum" sz="quarter" idx="12"/>
          </p:nvPr>
        </p:nvSpPr>
        <p:spPr>
          <a:ln/>
        </p:spPr>
        <p:txBody>
          <a:bodyPr/>
          <a:lstStyle>
            <a:lvl1pPr>
              <a:defRPr/>
            </a:lvl1pPr>
          </a:lstStyle>
          <a:p>
            <a:pPr>
              <a:defRPr/>
            </a:pPr>
            <a:fld id="{017636C8-99F5-4288-9F63-F51B3D7C2EC1}" type="slidenum">
              <a:rPr lang="ja-JP" altLang="en-US"/>
              <a:pPr>
                <a:defRPr/>
              </a:pPr>
              <a:t>‹#›</a:t>
            </a:fld>
            <a:endParaRPr lang="en-US" altLang="ja-JP"/>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67"/>
          <p:cNvSpPr>
            <a:spLocks noGrp="1" noChangeArrowheads="1"/>
          </p:cNvSpPr>
          <p:nvPr>
            <p:ph type="dt" sz="half" idx="10"/>
          </p:nvPr>
        </p:nvSpPr>
        <p:spPr>
          <a:ln/>
        </p:spPr>
        <p:txBody>
          <a:bodyPr/>
          <a:lstStyle>
            <a:lvl1pPr>
              <a:defRPr/>
            </a:lvl1pPr>
          </a:lstStyle>
          <a:p>
            <a:pPr>
              <a:defRPr/>
            </a:pPr>
            <a:r>
              <a:rPr lang="en-US" altLang="ja-JP" smtClean="0"/>
              <a:t>2014-05-16</a:t>
            </a:r>
            <a:endParaRPr lang="en-US" altLang="ja-JP"/>
          </a:p>
        </p:txBody>
      </p:sp>
      <p:sp>
        <p:nvSpPr>
          <p:cNvPr id="8" name="Rectangle 68"/>
          <p:cNvSpPr>
            <a:spLocks noGrp="1" noChangeArrowheads="1"/>
          </p:cNvSpPr>
          <p:nvPr>
            <p:ph type="ftr" sz="quarter" idx="11"/>
          </p:nvPr>
        </p:nvSpPr>
        <p:spPr>
          <a:ln/>
        </p:spPr>
        <p:txBody>
          <a:bodyPr/>
          <a:lstStyle>
            <a:lvl1pPr>
              <a:defRPr/>
            </a:lvl1pPr>
          </a:lstStyle>
          <a:p>
            <a:pPr>
              <a:defRPr/>
            </a:pPr>
            <a:r>
              <a:rPr lang="ja-JP" altLang="en-US"/>
              <a:t>流体研プレゼンテーション・セミナー</a:t>
            </a:r>
            <a:endParaRPr lang="en-US" altLang="ja-JP"/>
          </a:p>
        </p:txBody>
      </p:sp>
      <p:sp>
        <p:nvSpPr>
          <p:cNvPr id="9" name="Rectangle 69"/>
          <p:cNvSpPr>
            <a:spLocks noGrp="1" noChangeArrowheads="1"/>
          </p:cNvSpPr>
          <p:nvPr>
            <p:ph type="sldNum" sz="quarter" idx="12"/>
          </p:nvPr>
        </p:nvSpPr>
        <p:spPr>
          <a:ln/>
        </p:spPr>
        <p:txBody>
          <a:bodyPr/>
          <a:lstStyle>
            <a:lvl1pPr>
              <a:defRPr/>
            </a:lvl1pPr>
          </a:lstStyle>
          <a:p>
            <a:pPr>
              <a:defRPr/>
            </a:pPr>
            <a:fld id="{A926112A-20AA-4067-BB47-5D840E18295F}" type="slidenum">
              <a:rPr lang="ja-JP" altLang="en-US"/>
              <a:pPr>
                <a:defRPr/>
              </a:pPr>
              <a:t>‹#›</a:t>
            </a:fld>
            <a:endParaRPr lang="en-US" altLang="ja-JP"/>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67"/>
          <p:cNvSpPr>
            <a:spLocks noGrp="1" noChangeArrowheads="1"/>
          </p:cNvSpPr>
          <p:nvPr>
            <p:ph type="dt" sz="half" idx="10"/>
          </p:nvPr>
        </p:nvSpPr>
        <p:spPr>
          <a:ln/>
        </p:spPr>
        <p:txBody>
          <a:bodyPr/>
          <a:lstStyle>
            <a:lvl1pPr>
              <a:defRPr/>
            </a:lvl1pPr>
          </a:lstStyle>
          <a:p>
            <a:pPr>
              <a:defRPr/>
            </a:pPr>
            <a:r>
              <a:rPr lang="en-US" altLang="ja-JP" smtClean="0"/>
              <a:t>2014-05-16</a:t>
            </a:r>
            <a:endParaRPr lang="en-US" altLang="ja-JP"/>
          </a:p>
        </p:txBody>
      </p:sp>
      <p:sp>
        <p:nvSpPr>
          <p:cNvPr id="4" name="Rectangle 68"/>
          <p:cNvSpPr>
            <a:spLocks noGrp="1" noChangeArrowheads="1"/>
          </p:cNvSpPr>
          <p:nvPr>
            <p:ph type="ftr" sz="quarter" idx="11"/>
          </p:nvPr>
        </p:nvSpPr>
        <p:spPr>
          <a:ln/>
        </p:spPr>
        <p:txBody>
          <a:bodyPr/>
          <a:lstStyle>
            <a:lvl1pPr>
              <a:defRPr/>
            </a:lvl1pPr>
          </a:lstStyle>
          <a:p>
            <a:pPr>
              <a:defRPr/>
            </a:pPr>
            <a:r>
              <a:rPr lang="ja-JP" altLang="en-US"/>
              <a:t>流体研プレゼンテーション・セミナー</a:t>
            </a:r>
            <a:endParaRPr lang="en-US" altLang="ja-JP"/>
          </a:p>
        </p:txBody>
      </p:sp>
      <p:sp>
        <p:nvSpPr>
          <p:cNvPr id="5" name="Rectangle 69"/>
          <p:cNvSpPr>
            <a:spLocks noGrp="1" noChangeArrowheads="1"/>
          </p:cNvSpPr>
          <p:nvPr>
            <p:ph type="sldNum" sz="quarter" idx="12"/>
          </p:nvPr>
        </p:nvSpPr>
        <p:spPr>
          <a:ln/>
        </p:spPr>
        <p:txBody>
          <a:bodyPr/>
          <a:lstStyle>
            <a:lvl1pPr>
              <a:defRPr/>
            </a:lvl1pPr>
          </a:lstStyle>
          <a:p>
            <a:pPr>
              <a:defRPr/>
            </a:pPr>
            <a:fld id="{741F9247-AF7D-4D95-A730-E4BB4E163BF0}" type="slidenum">
              <a:rPr lang="ja-JP" altLang="en-US"/>
              <a:pPr>
                <a:defRPr/>
              </a:pPr>
              <a:t>‹#›</a:t>
            </a:fld>
            <a:endParaRPr lang="en-US" altLang="ja-JP"/>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67"/>
          <p:cNvSpPr>
            <a:spLocks noGrp="1" noChangeArrowheads="1"/>
          </p:cNvSpPr>
          <p:nvPr>
            <p:ph type="dt" sz="half" idx="10"/>
          </p:nvPr>
        </p:nvSpPr>
        <p:spPr>
          <a:ln/>
        </p:spPr>
        <p:txBody>
          <a:bodyPr/>
          <a:lstStyle>
            <a:lvl1pPr>
              <a:defRPr/>
            </a:lvl1pPr>
          </a:lstStyle>
          <a:p>
            <a:pPr>
              <a:defRPr/>
            </a:pPr>
            <a:r>
              <a:rPr lang="en-US" altLang="ja-JP" smtClean="0"/>
              <a:t>2014-05-16</a:t>
            </a:r>
            <a:endParaRPr lang="en-US" altLang="ja-JP"/>
          </a:p>
        </p:txBody>
      </p:sp>
      <p:sp>
        <p:nvSpPr>
          <p:cNvPr id="3" name="Rectangle 68"/>
          <p:cNvSpPr>
            <a:spLocks noGrp="1" noChangeArrowheads="1"/>
          </p:cNvSpPr>
          <p:nvPr>
            <p:ph type="ftr" sz="quarter" idx="11"/>
          </p:nvPr>
        </p:nvSpPr>
        <p:spPr>
          <a:ln/>
        </p:spPr>
        <p:txBody>
          <a:bodyPr/>
          <a:lstStyle>
            <a:lvl1pPr>
              <a:defRPr/>
            </a:lvl1pPr>
          </a:lstStyle>
          <a:p>
            <a:pPr>
              <a:defRPr/>
            </a:pPr>
            <a:r>
              <a:rPr lang="ja-JP" altLang="en-US"/>
              <a:t>流体研プレゼンテーション・セミナー</a:t>
            </a:r>
            <a:endParaRPr lang="en-US" altLang="ja-JP"/>
          </a:p>
        </p:txBody>
      </p:sp>
      <p:sp>
        <p:nvSpPr>
          <p:cNvPr id="4" name="Rectangle 69"/>
          <p:cNvSpPr>
            <a:spLocks noGrp="1" noChangeArrowheads="1"/>
          </p:cNvSpPr>
          <p:nvPr>
            <p:ph type="sldNum" sz="quarter" idx="12"/>
          </p:nvPr>
        </p:nvSpPr>
        <p:spPr>
          <a:ln/>
        </p:spPr>
        <p:txBody>
          <a:bodyPr/>
          <a:lstStyle>
            <a:lvl1pPr>
              <a:defRPr/>
            </a:lvl1pPr>
          </a:lstStyle>
          <a:p>
            <a:pPr>
              <a:defRPr/>
            </a:pPr>
            <a:fld id="{DB4D20BD-B24C-490B-845A-EDC6AE718070}" type="slidenum">
              <a:rPr lang="ja-JP" altLang="en-US"/>
              <a:pPr>
                <a:defRPr/>
              </a:pPr>
              <a:t>‹#›</a:t>
            </a:fld>
            <a:endParaRPr lang="en-US" altLang="ja-JP"/>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67"/>
          <p:cNvSpPr>
            <a:spLocks noGrp="1" noChangeArrowheads="1"/>
          </p:cNvSpPr>
          <p:nvPr>
            <p:ph type="dt" sz="half" idx="10"/>
          </p:nvPr>
        </p:nvSpPr>
        <p:spPr>
          <a:ln/>
        </p:spPr>
        <p:txBody>
          <a:bodyPr/>
          <a:lstStyle>
            <a:lvl1pPr>
              <a:defRPr/>
            </a:lvl1pPr>
          </a:lstStyle>
          <a:p>
            <a:pPr>
              <a:defRPr/>
            </a:pPr>
            <a:r>
              <a:rPr lang="en-US" altLang="ja-JP" smtClean="0"/>
              <a:t>2014-05-16</a:t>
            </a:r>
            <a:endParaRPr lang="en-US" altLang="ja-JP"/>
          </a:p>
        </p:txBody>
      </p:sp>
      <p:sp>
        <p:nvSpPr>
          <p:cNvPr id="6" name="Rectangle 68"/>
          <p:cNvSpPr>
            <a:spLocks noGrp="1" noChangeArrowheads="1"/>
          </p:cNvSpPr>
          <p:nvPr>
            <p:ph type="ftr" sz="quarter" idx="11"/>
          </p:nvPr>
        </p:nvSpPr>
        <p:spPr>
          <a:ln/>
        </p:spPr>
        <p:txBody>
          <a:bodyPr/>
          <a:lstStyle>
            <a:lvl1pPr>
              <a:defRPr/>
            </a:lvl1pPr>
          </a:lstStyle>
          <a:p>
            <a:pPr>
              <a:defRPr/>
            </a:pPr>
            <a:r>
              <a:rPr lang="ja-JP" altLang="en-US"/>
              <a:t>流体研プレゼンテーション・セミナー</a:t>
            </a:r>
            <a:endParaRPr lang="en-US" altLang="ja-JP"/>
          </a:p>
        </p:txBody>
      </p:sp>
      <p:sp>
        <p:nvSpPr>
          <p:cNvPr id="7" name="Rectangle 69"/>
          <p:cNvSpPr>
            <a:spLocks noGrp="1" noChangeArrowheads="1"/>
          </p:cNvSpPr>
          <p:nvPr>
            <p:ph type="sldNum" sz="quarter" idx="12"/>
          </p:nvPr>
        </p:nvSpPr>
        <p:spPr>
          <a:ln/>
        </p:spPr>
        <p:txBody>
          <a:bodyPr/>
          <a:lstStyle>
            <a:lvl1pPr>
              <a:defRPr/>
            </a:lvl1pPr>
          </a:lstStyle>
          <a:p>
            <a:pPr>
              <a:defRPr/>
            </a:pPr>
            <a:fld id="{D61A8ADB-D8F6-4781-AE39-9A0F146DF41A}" type="slidenum">
              <a:rPr lang="ja-JP" altLang="en-US"/>
              <a:pPr>
                <a:defRPr/>
              </a:pPr>
              <a:t>‹#›</a:t>
            </a:fld>
            <a:endParaRPr lang="en-US" altLang="ja-JP"/>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67"/>
          <p:cNvSpPr>
            <a:spLocks noGrp="1" noChangeArrowheads="1"/>
          </p:cNvSpPr>
          <p:nvPr>
            <p:ph type="dt" sz="half" idx="10"/>
          </p:nvPr>
        </p:nvSpPr>
        <p:spPr>
          <a:ln/>
        </p:spPr>
        <p:txBody>
          <a:bodyPr/>
          <a:lstStyle>
            <a:lvl1pPr>
              <a:defRPr/>
            </a:lvl1pPr>
          </a:lstStyle>
          <a:p>
            <a:pPr>
              <a:defRPr/>
            </a:pPr>
            <a:r>
              <a:rPr lang="en-US" altLang="ja-JP" smtClean="0"/>
              <a:t>2014-05-16</a:t>
            </a:r>
            <a:endParaRPr lang="en-US" altLang="ja-JP"/>
          </a:p>
        </p:txBody>
      </p:sp>
      <p:sp>
        <p:nvSpPr>
          <p:cNvPr id="6" name="Rectangle 68"/>
          <p:cNvSpPr>
            <a:spLocks noGrp="1" noChangeArrowheads="1"/>
          </p:cNvSpPr>
          <p:nvPr>
            <p:ph type="ftr" sz="quarter" idx="11"/>
          </p:nvPr>
        </p:nvSpPr>
        <p:spPr>
          <a:ln/>
        </p:spPr>
        <p:txBody>
          <a:bodyPr/>
          <a:lstStyle>
            <a:lvl1pPr>
              <a:defRPr/>
            </a:lvl1pPr>
          </a:lstStyle>
          <a:p>
            <a:pPr>
              <a:defRPr/>
            </a:pPr>
            <a:r>
              <a:rPr lang="ja-JP" altLang="en-US"/>
              <a:t>流体研プレゼンテーション・セミナー</a:t>
            </a:r>
            <a:endParaRPr lang="en-US" altLang="ja-JP"/>
          </a:p>
        </p:txBody>
      </p:sp>
      <p:sp>
        <p:nvSpPr>
          <p:cNvPr id="7" name="Rectangle 69"/>
          <p:cNvSpPr>
            <a:spLocks noGrp="1" noChangeArrowheads="1"/>
          </p:cNvSpPr>
          <p:nvPr>
            <p:ph type="sldNum" sz="quarter" idx="12"/>
          </p:nvPr>
        </p:nvSpPr>
        <p:spPr>
          <a:ln/>
        </p:spPr>
        <p:txBody>
          <a:bodyPr/>
          <a:lstStyle>
            <a:lvl1pPr>
              <a:defRPr/>
            </a:lvl1pPr>
          </a:lstStyle>
          <a:p>
            <a:pPr>
              <a:defRPr/>
            </a:pPr>
            <a:fld id="{232A80D8-A4F7-4A21-A24A-820A35DE445B}" type="slidenum">
              <a:rPr lang="ja-JP" altLang="en-US"/>
              <a:pPr>
                <a:defRPr/>
              </a:pPr>
              <a:t>‹#›</a:t>
            </a:fld>
            <a:endParaRPr lang="en-US" altLang="ja-JP"/>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7"/>
          <p:cNvSpPr>
            <a:spLocks noGrp="1" noChangeArrowheads="1"/>
          </p:cNvSpPr>
          <p:nvPr>
            <p:ph type="dt" sz="half" idx="10"/>
          </p:nvPr>
        </p:nvSpPr>
        <p:spPr>
          <a:ln/>
        </p:spPr>
        <p:txBody>
          <a:bodyPr/>
          <a:lstStyle>
            <a:lvl1pPr>
              <a:defRPr/>
            </a:lvl1pPr>
          </a:lstStyle>
          <a:p>
            <a:pPr>
              <a:defRPr/>
            </a:pPr>
            <a:r>
              <a:rPr lang="en-US" altLang="ja-JP" smtClean="0"/>
              <a:t>2014-05-16</a:t>
            </a:r>
            <a:endParaRPr lang="en-US" altLang="ja-JP"/>
          </a:p>
        </p:txBody>
      </p:sp>
      <p:sp>
        <p:nvSpPr>
          <p:cNvPr id="5" name="Rectangle 68"/>
          <p:cNvSpPr>
            <a:spLocks noGrp="1" noChangeArrowheads="1"/>
          </p:cNvSpPr>
          <p:nvPr>
            <p:ph type="ftr" sz="quarter" idx="11"/>
          </p:nvPr>
        </p:nvSpPr>
        <p:spPr>
          <a:ln/>
        </p:spPr>
        <p:txBody>
          <a:bodyPr/>
          <a:lstStyle>
            <a:lvl1pPr>
              <a:defRPr/>
            </a:lvl1pPr>
          </a:lstStyle>
          <a:p>
            <a:pPr>
              <a:defRPr/>
            </a:pPr>
            <a:r>
              <a:rPr lang="ja-JP" altLang="en-US"/>
              <a:t>流体研プレゼンテーション・セミナー</a:t>
            </a:r>
            <a:endParaRPr lang="en-US" altLang="ja-JP"/>
          </a:p>
        </p:txBody>
      </p:sp>
      <p:sp>
        <p:nvSpPr>
          <p:cNvPr id="6" name="Rectangle 69"/>
          <p:cNvSpPr>
            <a:spLocks noGrp="1" noChangeArrowheads="1"/>
          </p:cNvSpPr>
          <p:nvPr>
            <p:ph type="sldNum" sz="quarter" idx="12"/>
          </p:nvPr>
        </p:nvSpPr>
        <p:spPr>
          <a:ln/>
        </p:spPr>
        <p:txBody>
          <a:bodyPr/>
          <a:lstStyle>
            <a:lvl1pPr>
              <a:defRPr/>
            </a:lvl1pPr>
          </a:lstStyle>
          <a:p>
            <a:pPr>
              <a:defRPr/>
            </a:pPr>
            <a:fld id="{E6C45492-6502-4BC8-B9AF-A30C0B8BB3C2}" type="slidenum">
              <a:rPr lang="ja-JP" altLang="en-US"/>
              <a:pPr>
                <a:defRPr/>
              </a:pPr>
              <a:t>‹#›</a:t>
            </a:fld>
            <a:endParaRPr lang="en-US" altLang="ja-JP"/>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994525" y="192088"/>
            <a:ext cx="2039938" cy="5903912"/>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871538" y="192088"/>
            <a:ext cx="5970587" cy="5903912"/>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7"/>
          <p:cNvSpPr>
            <a:spLocks noGrp="1" noChangeArrowheads="1"/>
          </p:cNvSpPr>
          <p:nvPr>
            <p:ph type="dt" sz="half" idx="10"/>
          </p:nvPr>
        </p:nvSpPr>
        <p:spPr>
          <a:ln/>
        </p:spPr>
        <p:txBody>
          <a:bodyPr/>
          <a:lstStyle>
            <a:lvl1pPr>
              <a:defRPr/>
            </a:lvl1pPr>
          </a:lstStyle>
          <a:p>
            <a:pPr>
              <a:defRPr/>
            </a:pPr>
            <a:r>
              <a:rPr lang="en-US" altLang="ja-JP" smtClean="0"/>
              <a:t>2014-05-16</a:t>
            </a:r>
            <a:endParaRPr lang="en-US" altLang="ja-JP"/>
          </a:p>
        </p:txBody>
      </p:sp>
      <p:sp>
        <p:nvSpPr>
          <p:cNvPr id="5" name="Rectangle 68"/>
          <p:cNvSpPr>
            <a:spLocks noGrp="1" noChangeArrowheads="1"/>
          </p:cNvSpPr>
          <p:nvPr>
            <p:ph type="ftr" sz="quarter" idx="11"/>
          </p:nvPr>
        </p:nvSpPr>
        <p:spPr>
          <a:ln/>
        </p:spPr>
        <p:txBody>
          <a:bodyPr/>
          <a:lstStyle>
            <a:lvl1pPr>
              <a:defRPr/>
            </a:lvl1pPr>
          </a:lstStyle>
          <a:p>
            <a:pPr>
              <a:defRPr/>
            </a:pPr>
            <a:r>
              <a:rPr lang="ja-JP" altLang="en-US"/>
              <a:t>流体研プレゼンテーション・セミナー</a:t>
            </a:r>
            <a:endParaRPr lang="en-US" altLang="ja-JP"/>
          </a:p>
        </p:txBody>
      </p:sp>
      <p:sp>
        <p:nvSpPr>
          <p:cNvPr id="6" name="Rectangle 69"/>
          <p:cNvSpPr>
            <a:spLocks noGrp="1" noChangeArrowheads="1"/>
          </p:cNvSpPr>
          <p:nvPr>
            <p:ph type="sldNum" sz="quarter" idx="12"/>
          </p:nvPr>
        </p:nvSpPr>
        <p:spPr>
          <a:ln/>
        </p:spPr>
        <p:txBody>
          <a:bodyPr/>
          <a:lstStyle>
            <a:lvl1pPr>
              <a:defRPr/>
            </a:lvl1pPr>
          </a:lstStyle>
          <a:p>
            <a:pPr>
              <a:defRPr/>
            </a:pPr>
            <a:fld id="{D6BB1CD9-EB2F-40C7-992B-8EB889F8496F}" type="slidenum">
              <a:rPr lang="ja-JP" altLang="en-US"/>
              <a:pPr>
                <a:defRPr/>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ltLang="ja-JP" smtClean="0"/>
              <a:t>2014-05-16</a:t>
            </a: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r>
              <a:rPr lang="ja-JP" altLang="en-US"/>
              <a:t>流体研プレゼンテーション・セミナー</a:t>
            </a: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62828D2F-BEB6-476C-8C06-995659B24167}" type="slidenum">
              <a:rPr lang="ja-JP" altLang="en-US"/>
              <a:pPr>
                <a:defRPr/>
              </a:pPr>
              <a:t>‹#›</a:t>
            </a:fld>
            <a:endParaRPr lang="en-US" altLang="ja-JP"/>
          </a:p>
        </p:txBody>
      </p:sp>
    </p:spTree>
  </p:cSld>
  <p:clrMapOvr>
    <a:masterClrMapping/>
  </p:clrMapOvr>
  <p:transition>
    <p:cove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xAnd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71538" y="192088"/>
            <a:ext cx="8162925" cy="1431925"/>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912813" y="1905000"/>
            <a:ext cx="3978275" cy="41910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43488" y="1905000"/>
            <a:ext cx="3979862" cy="41910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67"/>
          <p:cNvSpPr>
            <a:spLocks noGrp="1" noChangeArrowheads="1"/>
          </p:cNvSpPr>
          <p:nvPr>
            <p:ph type="dt" sz="half" idx="10"/>
          </p:nvPr>
        </p:nvSpPr>
        <p:spPr>
          <a:ln/>
        </p:spPr>
        <p:txBody>
          <a:bodyPr/>
          <a:lstStyle>
            <a:lvl1pPr>
              <a:defRPr/>
            </a:lvl1pPr>
          </a:lstStyle>
          <a:p>
            <a:pPr>
              <a:defRPr/>
            </a:pPr>
            <a:r>
              <a:rPr lang="en-US" altLang="ja-JP" smtClean="0"/>
              <a:t>2014-05-16</a:t>
            </a:r>
            <a:endParaRPr lang="en-US" altLang="ja-JP"/>
          </a:p>
        </p:txBody>
      </p:sp>
      <p:sp>
        <p:nvSpPr>
          <p:cNvPr id="6" name="Rectangle 68"/>
          <p:cNvSpPr>
            <a:spLocks noGrp="1" noChangeArrowheads="1"/>
          </p:cNvSpPr>
          <p:nvPr>
            <p:ph type="ftr" sz="quarter" idx="11"/>
          </p:nvPr>
        </p:nvSpPr>
        <p:spPr>
          <a:ln/>
        </p:spPr>
        <p:txBody>
          <a:bodyPr/>
          <a:lstStyle>
            <a:lvl1pPr>
              <a:defRPr/>
            </a:lvl1pPr>
          </a:lstStyle>
          <a:p>
            <a:pPr>
              <a:defRPr/>
            </a:pPr>
            <a:r>
              <a:rPr lang="ja-JP" altLang="en-US"/>
              <a:t>流体研プレゼンテーション・セミナー</a:t>
            </a:r>
            <a:endParaRPr lang="en-US" altLang="ja-JP"/>
          </a:p>
        </p:txBody>
      </p:sp>
      <p:sp>
        <p:nvSpPr>
          <p:cNvPr id="7" name="Rectangle 69"/>
          <p:cNvSpPr>
            <a:spLocks noGrp="1" noChangeArrowheads="1"/>
          </p:cNvSpPr>
          <p:nvPr>
            <p:ph type="sldNum" sz="quarter" idx="12"/>
          </p:nvPr>
        </p:nvSpPr>
        <p:spPr>
          <a:ln/>
        </p:spPr>
        <p:txBody>
          <a:bodyPr/>
          <a:lstStyle>
            <a:lvl1pPr>
              <a:defRPr/>
            </a:lvl1pPr>
          </a:lstStyle>
          <a:p>
            <a:pPr>
              <a:defRPr/>
            </a:pPr>
            <a:fld id="{EF607516-C004-4F7D-BDB7-2E73BCD81AF5}" type="slidenum">
              <a:rPr lang="ja-JP" altLang="en-US"/>
              <a:pPr>
                <a:defRPr/>
              </a:pPr>
              <a:t>‹#›</a:t>
            </a:fld>
            <a:endParaRPr lang="en-US" altLang="ja-JP"/>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AndTx">
  <p:cSld name="タイトル、コンテンツ、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871538" y="192088"/>
            <a:ext cx="8162925" cy="1431925"/>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912813" y="1905000"/>
            <a:ext cx="3978275" cy="41910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5043488" y="1905000"/>
            <a:ext cx="3979862" cy="41910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67"/>
          <p:cNvSpPr>
            <a:spLocks noGrp="1" noChangeArrowheads="1"/>
          </p:cNvSpPr>
          <p:nvPr>
            <p:ph type="dt" sz="half" idx="10"/>
          </p:nvPr>
        </p:nvSpPr>
        <p:spPr>
          <a:ln/>
        </p:spPr>
        <p:txBody>
          <a:bodyPr/>
          <a:lstStyle>
            <a:lvl1pPr>
              <a:defRPr/>
            </a:lvl1pPr>
          </a:lstStyle>
          <a:p>
            <a:pPr>
              <a:defRPr/>
            </a:pPr>
            <a:r>
              <a:rPr lang="en-US" altLang="ja-JP" smtClean="0"/>
              <a:t>2014-05-16</a:t>
            </a:r>
            <a:endParaRPr lang="en-US" altLang="ja-JP"/>
          </a:p>
        </p:txBody>
      </p:sp>
      <p:sp>
        <p:nvSpPr>
          <p:cNvPr id="6" name="Rectangle 68"/>
          <p:cNvSpPr>
            <a:spLocks noGrp="1" noChangeArrowheads="1"/>
          </p:cNvSpPr>
          <p:nvPr>
            <p:ph type="ftr" sz="quarter" idx="11"/>
          </p:nvPr>
        </p:nvSpPr>
        <p:spPr>
          <a:ln/>
        </p:spPr>
        <p:txBody>
          <a:bodyPr/>
          <a:lstStyle>
            <a:lvl1pPr>
              <a:defRPr/>
            </a:lvl1pPr>
          </a:lstStyle>
          <a:p>
            <a:pPr>
              <a:defRPr/>
            </a:pPr>
            <a:r>
              <a:rPr lang="ja-JP" altLang="en-US" smtClean="0"/>
              <a:t>流体研プレゼンテーション・セミナー</a:t>
            </a:r>
            <a:endParaRPr lang="en-US" altLang="ja-JP"/>
          </a:p>
        </p:txBody>
      </p:sp>
      <p:sp>
        <p:nvSpPr>
          <p:cNvPr id="7" name="Rectangle 69"/>
          <p:cNvSpPr>
            <a:spLocks noGrp="1" noChangeArrowheads="1"/>
          </p:cNvSpPr>
          <p:nvPr>
            <p:ph type="sldNum" sz="quarter" idx="12"/>
          </p:nvPr>
        </p:nvSpPr>
        <p:spPr>
          <a:ln/>
        </p:spPr>
        <p:txBody>
          <a:bodyPr/>
          <a:lstStyle>
            <a:lvl1pPr>
              <a:defRPr/>
            </a:lvl1pPr>
          </a:lstStyle>
          <a:p>
            <a:pPr>
              <a:defRPr/>
            </a:pPr>
            <a:fld id="{1FD0F9DB-2C08-4E97-B841-C11C69EB61CD}" type="slidenum">
              <a:rPr lang="en-US" altLang="ja-JP"/>
              <a:pPr>
                <a:defRPr/>
              </a:pPr>
              <a:t>‹#›</a:t>
            </a:fld>
            <a:endParaRPr lang="en-US" altLang="ja-JP"/>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r>
              <a:rPr lang="en-US" altLang="ja-JP" smtClean="0">
                <a:solidFill>
                  <a:srgbClr val="FFFFFF"/>
                </a:solidFill>
              </a:rPr>
              <a:t>2014-05-16</a:t>
            </a:r>
            <a:endParaRPr lang="en-US" altLang="ja-JP">
              <a:solidFill>
                <a:srgbClr val="FFFFFF"/>
              </a:solidFill>
            </a:endParaRPr>
          </a:p>
        </p:txBody>
      </p:sp>
      <p:sp>
        <p:nvSpPr>
          <p:cNvPr id="5" name="フッター プレースホルダ 4"/>
          <p:cNvSpPr>
            <a:spLocks noGrp="1"/>
          </p:cNvSpPr>
          <p:nvPr>
            <p:ph type="ftr" sz="quarter" idx="11"/>
          </p:nvPr>
        </p:nvSpPr>
        <p:spPr/>
        <p:txBody>
          <a:bodyPr/>
          <a:lstStyle>
            <a:lvl1pPr>
              <a:defRPr/>
            </a:lvl1pPr>
          </a:lstStyle>
          <a:p>
            <a:r>
              <a:rPr lang="ja-JP" altLang="en-US">
                <a:solidFill>
                  <a:srgbClr val="FFFFFF"/>
                </a:solidFill>
              </a:rPr>
              <a:t>流体研プレゼンテーション・セミナー</a:t>
            </a:r>
            <a:endParaRPr lang="en-US" altLang="ja-JP">
              <a:solidFill>
                <a:srgbClr val="FFFFFF"/>
              </a:solidFill>
            </a:endParaRPr>
          </a:p>
        </p:txBody>
      </p:sp>
      <p:sp>
        <p:nvSpPr>
          <p:cNvPr id="6" name="スライド番号プレースホルダ 5"/>
          <p:cNvSpPr>
            <a:spLocks noGrp="1"/>
          </p:cNvSpPr>
          <p:nvPr>
            <p:ph type="sldNum" sz="quarter" idx="12"/>
          </p:nvPr>
        </p:nvSpPr>
        <p:spPr/>
        <p:txBody>
          <a:bodyPr/>
          <a:lstStyle>
            <a:lvl1pPr>
              <a:defRPr/>
            </a:lvl1pPr>
          </a:lstStyle>
          <a:p>
            <a:fld id="{1E521715-4A0D-4E49-8336-5512359C51DD}" type="slidenum">
              <a:rPr lang="ja-JP" altLang="en-US">
                <a:solidFill>
                  <a:srgbClr val="FFFFFF"/>
                </a:solidFill>
              </a:rPr>
              <a:pPr/>
              <a:t>‹#›</a:t>
            </a:fld>
            <a:endParaRPr lang="en-US" altLang="ja-JP">
              <a:solidFill>
                <a:srgbClr val="FFFFFF"/>
              </a:solidFill>
            </a:endParaRPr>
          </a:p>
        </p:txBody>
      </p:sp>
    </p:spTree>
  </p:cSld>
  <p:clrMapOvr>
    <a:masterClrMapping/>
  </p:clrMapOvr>
  <p:transition>
    <p:cove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xAndChart">
  <p:cSld name="タイトル、テキスト、グラフ">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228600"/>
            <a:ext cx="7772400" cy="1219200"/>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685800" y="1828800"/>
            <a:ext cx="3810000" cy="41148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グラフ プレースホルダ 3"/>
          <p:cNvSpPr>
            <a:spLocks noGrp="1"/>
          </p:cNvSpPr>
          <p:nvPr>
            <p:ph type="chart" sz="half" idx="2"/>
          </p:nvPr>
        </p:nvSpPr>
        <p:spPr>
          <a:xfrm>
            <a:off x="4648200" y="1828800"/>
            <a:ext cx="3810000" cy="4114800"/>
          </a:xfrm>
        </p:spPr>
        <p:txBody>
          <a:bodyPr/>
          <a:lstStyle/>
          <a:p>
            <a:endParaRPr lang="ja-JP" altLang="en-US"/>
          </a:p>
        </p:txBody>
      </p:sp>
      <p:sp>
        <p:nvSpPr>
          <p:cNvPr id="5" name="日付プレースホルダ 4"/>
          <p:cNvSpPr>
            <a:spLocks noGrp="1"/>
          </p:cNvSpPr>
          <p:nvPr>
            <p:ph type="dt" sz="half" idx="10"/>
          </p:nvPr>
        </p:nvSpPr>
        <p:spPr>
          <a:xfrm>
            <a:off x="685800" y="6248400"/>
            <a:ext cx="1905000" cy="457200"/>
          </a:xfrm>
        </p:spPr>
        <p:txBody>
          <a:bodyPr/>
          <a:lstStyle>
            <a:lvl1pPr>
              <a:defRPr/>
            </a:lvl1pPr>
          </a:lstStyle>
          <a:p>
            <a:r>
              <a:rPr lang="en-US" altLang="ja-JP" smtClean="0">
                <a:solidFill>
                  <a:srgbClr val="000000"/>
                </a:solidFill>
              </a:rPr>
              <a:t>2014-05-16</a:t>
            </a:r>
            <a:endParaRPr lang="en-US" altLang="ja-JP">
              <a:solidFill>
                <a:srgbClr val="000000"/>
              </a:solidFill>
            </a:endParaRPr>
          </a:p>
        </p:txBody>
      </p:sp>
      <p:sp>
        <p:nvSpPr>
          <p:cNvPr id="6" name="スライド番号プレースホルダ 5"/>
          <p:cNvSpPr>
            <a:spLocks noGrp="1"/>
          </p:cNvSpPr>
          <p:nvPr>
            <p:ph type="sldNum" sz="quarter" idx="11"/>
          </p:nvPr>
        </p:nvSpPr>
        <p:spPr>
          <a:xfrm>
            <a:off x="7086600" y="152400"/>
            <a:ext cx="1905000" cy="457200"/>
          </a:xfrm>
        </p:spPr>
        <p:txBody>
          <a:bodyPr/>
          <a:lstStyle>
            <a:lvl1pPr>
              <a:defRPr/>
            </a:lvl1pPr>
          </a:lstStyle>
          <a:p>
            <a:fld id="{3E2959B6-CEB0-452E-8819-F072EE491846}" type="slidenum">
              <a:rPr lang="ja-JP" altLang="en-US">
                <a:solidFill>
                  <a:srgbClr val="000000"/>
                </a:solidFill>
              </a:rPr>
              <a:pPr/>
              <a:t>‹#›</a:t>
            </a:fld>
            <a:endParaRPr lang="en-US" altLang="ja-JP">
              <a:solidFill>
                <a:srgbClr val="000000"/>
              </a:solidFill>
            </a:endParaRPr>
          </a:p>
        </p:txBody>
      </p:sp>
      <p:sp>
        <p:nvSpPr>
          <p:cNvPr id="7" name="フッター プレースホルダ 6"/>
          <p:cNvSpPr>
            <a:spLocks noGrp="1"/>
          </p:cNvSpPr>
          <p:nvPr>
            <p:ph type="ftr" sz="quarter" idx="12"/>
          </p:nvPr>
        </p:nvSpPr>
        <p:spPr>
          <a:xfrm>
            <a:off x="3124200" y="6248400"/>
            <a:ext cx="2895600" cy="457200"/>
          </a:xfrm>
        </p:spPr>
        <p:txBody>
          <a:bodyPr/>
          <a:lstStyle>
            <a:lvl1pPr>
              <a:defRPr/>
            </a:lvl1pPr>
          </a:lstStyle>
          <a:p>
            <a:r>
              <a:rPr lang="ja-JP" altLang="en-US">
                <a:solidFill>
                  <a:srgbClr val="000000"/>
                </a:solidFill>
              </a:rPr>
              <a:t>流体研プレゼンテーション・セミナー</a:t>
            </a:r>
            <a:endParaRPr lang="en-US" altLang="ja-JP">
              <a:solidFill>
                <a:srgbClr val="000000"/>
              </a:solidFill>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r>
              <a:rPr lang="en-US" altLang="ja-JP" smtClean="0">
                <a:solidFill>
                  <a:srgbClr val="FFFFFF"/>
                </a:solidFill>
              </a:rPr>
              <a:t>2014-05-16</a:t>
            </a:r>
            <a:endParaRPr lang="en-US" altLang="ja-JP">
              <a:solidFill>
                <a:srgbClr val="FFFFFF"/>
              </a:solidFill>
            </a:endParaRPr>
          </a:p>
        </p:txBody>
      </p:sp>
      <p:sp>
        <p:nvSpPr>
          <p:cNvPr id="5" name="フッター プレースホルダ 4"/>
          <p:cNvSpPr>
            <a:spLocks noGrp="1"/>
          </p:cNvSpPr>
          <p:nvPr>
            <p:ph type="ftr" sz="quarter" idx="11"/>
          </p:nvPr>
        </p:nvSpPr>
        <p:spPr/>
        <p:txBody>
          <a:bodyPr/>
          <a:lstStyle>
            <a:lvl1pPr>
              <a:defRPr/>
            </a:lvl1pPr>
          </a:lstStyle>
          <a:p>
            <a:r>
              <a:rPr lang="ja-JP" altLang="en-US">
                <a:solidFill>
                  <a:srgbClr val="FFFFFF"/>
                </a:solidFill>
              </a:rPr>
              <a:t>流体研プレゼンテーション・セミナー</a:t>
            </a:r>
            <a:endParaRPr lang="en-US" altLang="ja-JP">
              <a:solidFill>
                <a:srgbClr val="FFFFFF"/>
              </a:solidFill>
            </a:endParaRPr>
          </a:p>
        </p:txBody>
      </p:sp>
      <p:sp>
        <p:nvSpPr>
          <p:cNvPr id="6" name="スライド番号プレースホルダ 5"/>
          <p:cNvSpPr>
            <a:spLocks noGrp="1"/>
          </p:cNvSpPr>
          <p:nvPr>
            <p:ph type="sldNum" sz="quarter" idx="12"/>
          </p:nvPr>
        </p:nvSpPr>
        <p:spPr/>
        <p:txBody>
          <a:bodyPr/>
          <a:lstStyle>
            <a:lvl1pPr>
              <a:defRPr/>
            </a:lvl1pPr>
          </a:lstStyle>
          <a:p>
            <a:fld id="{1E521715-4A0D-4E49-8336-5512359C51DD}" type="slidenum">
              <a:rPr lang="ja-JP" altLang="en-US">
                <a:solidFill>
                  <a:srgbClr val="FFFFFF"/>
                </a:solidFill>
              </a:rPr>
              <a:pPr/>
              <a:t>‹#›</a:t>
            </a:fld>
            <a:endParaRPr lang="en-US" altLang="ja-JP">
              <a:solidFill>
                <a:srgbClr val="FFFFFF"/>
              </a:solidFill>
            </a:endParaRPr>
          </a:p>
        </p:txBody>
      </p:sp>
    </p:spTree>
  </p:cSld>
  <p:clrMapOvr>
    <a:masterClrMapping/>
  </p:clrMapOvr>
  <p:transition>
    <p:cove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r>
              <a:rPr lang="en-US" altLang="ja-JP" smtClean="0"/>
              <a:t>2014-05-16</a:t>
            </a: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ja-JP" altLang="en-US"/>
              <a:t>流体研プレゼンテーション・セミナー</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BBCA21F9-AA69-44EE-AB28-0CDCCBF8B442}" type="slidenum">
              <a:rPr lang="ja-JP" altLang="en-US"/>
              <a:pPr>
                <a:defRPr/>
              </a:pPr>
              <a:t>‹#›</a:t>
            </a:fld>
            <a:endParaRPr lang="en-US" altLang="ja-JP"/>
          </a:p>
        </p:txBody>
      </p:sp>
    </p:spTree>
  </p:cSld>
  <p:clrMapOvr>
    <a:masterClrMapping/>
  </p:clrMapOvr>
  <p:transition>
    <p:cove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r>
              <a:rPr lang="en-US" altLang="ja-JP" smtClean="0">
                <a:solidFill>
                  <a:srgbClr val="FFFFFF"/>
                </a:solidFill>
              </a:rPr>
              <a:t>2014-05-16</a:t>
            </a:r>
            <a:endParaRPr lang="en-US" altLang="ja-JP">
              <a:solidFill>
                <a:srgbClr val="FFFFFF"/>
              </a:solidFill>
            </a:endParaRPr>
          </a:p>
        </p:txBody>
      </p:sp>
      <p:sp>
        <p:nvSpPr>
          <p:cNvPr id="5" name="フッター プレースホルダ 4"/>
          <p:cNvSpPr>
            <a:spLocks noGrp="1"/>
          </p:cNvSpPr>
          <p:nvPr>
            <p:ph type="ftr" sz="quarter" idx="11"/>
          </p:nvPr>
        </p:nvSpPr>
        <p:spPr/>
        <p:txBody>
          <a:bodyPr/>
          <a:lstStyle>
            <a:lvl1pPr>
              <a:defRPr/>
            </a:lvl1pPr>
          </a:lstStyle>
          <a:p>
            <a:r>
              <a:rPr lang="ja-JP" altLang="en-US">
                <a:solidFill>
                  <a:srgbClr val="FFFFFF"/>
                </a:solidFill>
              </a:rPr>
              <a:t>流体研プレゼンテーション・セミナー</a:t>
            </a:r>
            <a:endParaRPr lang="en-US" altLang="ja-JP">
              <a:solidFill>
                <a:srgbClr val="FFFFFF"/>
              </a:solidFill>
            </a:endParaRPr>
          </a:p>
        </p:txBody>
      </p:sp>
      <p:sp>
        <p:nvSpPr>
          <p:cNvPr id="6" name="スライド番号プレースホルダ 5"/>
          <p:cNvSpPr>
            <a:spLocks noGrp="1"/>
          </p:cNvSpPr>
          <p:nvPr>
            <p:ph type="sldNum" sz="quarter" idx="12"/>
          </p:nvPr>
        </p:nvSpPr>
        <p:spPr/>
        <p:txBody>
          <a:bodyPr/>
          <a:lstStyle>
            <a:lvl1pPr>
              <a:defRPr/>
            </a:lvl1pPr>
          </a:lstStyle>
          <a:p>
            <a:fld id="{57941217-BC77-4AB5-83C6-032B62635B4A}" type="slidenum">
              <a:rPr lang="ja-JP" altLang="en-US">
                <a:solidFill>
                  <a:srgbClr val="FFFFFF"/>
                </a:solidFill>
              </a:rPr>
              <a:pPr/>
              <a:t>‹#›</a:t>
            </a:fld>
            <a:endParaRPr lang="en-US" altLang="ja-JP">
              <a:solidFill>
                <a:srgbClr val="FFFFFF"/>
              </a:solidFill>
            </a:endParaRPr>
          </a:p>
        </p:txBody>
      </p:sp>
    </p:spTree>
  </p:cSld>
  <p:clrMapOvr>
    <a:masterClrMapping/>
  </p:clrMapOvr>
  <p:transition>
    <p:cove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r>
              <a:rPr lang="en-US" altLang="ja-JP" smtClean="0">
                <a:solidFill>
                  <a:srgbClr val="FFFFFF"/>
                </a:solidFill>
              </a:rPr>
              <a:t>2014-05-16</a:t>
            </a:r>
            <a:endParaRPr lang="en-US" altLang="ja-JP">
              <a:solidFill>
                <a:srgbClr val="FFFFFF"/>
              </a:solidFill>
            </a:endParaRPr>
          </a:p>
        </p:txBody>
      </p:sp>
      <p:sp>
        <p:nvSpPr>
          <p:cNvPr id="5" name="フッター プレースホルダ 4"/>
          <p:cNvSpPr>
            <a:spLocks noGrp="1"/>
          </p:cNvSpPr>
          <p:nvPr>
            <p:ph type="ftr" sz="quarter" idx="11"/>
          </p:nvPr>
        </p:nvSpPr>
        <p:spPr/>
        <p:txBody>
          <a:bodyPr/>
          <a:lstStyle>
            <a:lvl1pPr>
              <a:defRPr/>
            </a:lvl1pPr>
          </a:lstStyle>
          <a:p>
            <a:r>
              <a:rPr lang="ja-JP" altLang="en-US">
                <a:solidFill>
                  <a:srgbClr val="FFFFFF"/>
                </a:solidFill>
              </a:rPr>
              <a:t>流体研プレゼンテーション・セミナー</a:t>
            </a:r>
            <a:endParaRPr lang="en-US" altLang="ja-JP">
              <a:solidFill>
                <a:srgbClr val="FFFFFF"/>
              </a:solidFill>
            </a:endParaRPr>
          </a:p>
        </p:txBody>
      </p:sp>
      <p:sp>
        <p:nvSpPr>
          <p:cNvPr id="6" name="スライド番号プレースホルダ 5"/>
          <p:cNvSpPr>
            <a:spLocks noGrp="1"/>
          </p:cNvSpPr>
          <p:nvPr>
            <p:ph type="sldNum" sz="quarter" idx="12"/>
          </p:nvPr>
        </p:nvSpPr>
        <p:spPr/>
        <p:txBody>
          <a:bodyPr/>
          <a:lstStyle>
            <a:lvl1pPr>
              <a:defRPr/>
            </a:lvl1pPr>
          </a:lstStyle>
          <a:p>
            <a:fld id="{1E521715-4A0D-4E49-8336-5512359C51DD}" type="slidenum">
              <a:rPr lang="ja-JP" altLang="en-US">
                <a:solidFill>
                  <a:srgbClr val="FFFFFF"/>
                </a:solidFill>
              </a:rPr>
              <a:pPr/>
              <a:t>‹#›</a:t>
            </a:fld>
            <a:endParaRPr lang="en-US" altLang="ja-JP">
              <a:solidFill>
                <a:srgbClr val="FFFFFF"/>
              </a:solidFill>
            </a:endParaRPr>
          </a:p>
        </p:txBody>
      </p:sp>
    </p:spTree>
  </p:cSld>
  <p:clrMapOvr>
    <a:masterClrMapping/>
  </p:clrMapOvr>
  <p:transition>
    <p:cove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r>
              <a:rPr lang="en-US" altLang="ja-JP" smtClean="0">
                <a:solidFill>
                  <a:srgbClr val="FFFFFF"/>
                </a:solidFill>
              </a:rPr>
              <a:t>2014-05-16</a:t>
            </a:r>
            <a:endParaRPr lang="en-US" altLang="ja-JP">
              <a:solidFill>
                <a:srgbClr val="FFFFFF"/>
              </a:solidFill>
            </a:endParaRPr>
          </a:p>
        </p:txBody>
      </p:sp>
      <p:sp>
        <p:nvSpPr>
          <p:cNvPr id="5" name="フッター プレースホルダ 4"/>
          <p:cNvSpPr>
            <a:spLocks noGrp="1"/>
          </p:cNvSpPr>
          <p:nvPr>
            <p:ph type="ftr" sz="quarter" idx="11"/>
          </p:nvPr>
        </p:nvSpPr>
        <p:spPr/>
        <p:txBody>
          <a:bodyPr/>
          <a:lstStyle>
            <a:lvl1pPr>
              <a:defRPr/>
            </a:lvl1pPr>
          </a:lstStyle>
          <a:p>
            <a:r>
              <a:rPr lang="ja-JP" altLang="en-US">
                <a:solidFill>
                  <a:srgbClr val="FFFFFF"/>
                </a:solidFill>
              </a:rPr>
              <a:t>流体研プレゼンテーション・セミナー</a:t>
            </a:r>
            <a:endParaRPr lang="en-US" altLang="ja-JP">
              <a:solidFill>
                <a:srgbClr val="FFFFFF"/>
              </a:solidFill>
            </a:endParaRPr>
          </a:p>
        </p:txBody>
      </p:sp>
      <p:sp>
        <p:nvSpPr>
          <p:cNvPr id="6" name="スライド番号プレースホルダ 5"/>
          <p:cNvSpPr>
            <a:spLocks noGrp="1"/>
          </p:cNvSpPr>
          <p:nvPr>
            <p:ph type="sldNum" sz="quarter" idx="12"/>
          </p:nvPr>
        </p:nvSpPr>
        <p:spPr/>
        <p:txBody>
          <a:bodyPr/>
          <a:lstStyle>
            <a:lvl1pPr>
              <a:defRPr/>
            </a:lvl1pPr>
          </a:lstStyle>
          <a:p>
            <a:fld id="{1E521715-4A0D-4E49-8336-5512359C51DD}" type="slidenum">
              <a:rPr lang="ja-JP" altLang="en-US">
                <a:solidFill>
                  <a:srgbClr val="FFFFFF"/>
                </a:solidFill>
              </a:rPr>
              <a:pPr/>
              <a:t>‹#›</a:t>
            </a:fld>
            <a:endParaRPr lang="en-US" altLang="ja-JP">
              <a:solidFill>
                <a:srgbClr val="FFFFFF"/>
              </a:solidFill>
            </a:endParaRPr>
          </a:p>
        </p:txBody>
      </p:sp>
    </p:spTree>
  </p:cSld>
  <p:clrMapOvr>
    <a:masterClrMapping/>
  </p:clrMapOvr>
  <p:transition>
    <p:cove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r>
              <a:rPr lang="en-US" altLang="ja-JP" smtClean="0">
                <a:solidFill>
                  <a:srgbClr val="FFFFFF"/>
                </a:solidFill>
              </a:rPr>
              <a:t>2014-05-16</a:t>
            </a:r>
            <a:endParaRPr lang="en-US" altLang="ja-JP">
              <a:solidFill>
                <a:srgbClr val="FFFFFF"/>
              </a:solidFill>
            </a:endParaRPr>
          </a:p>
        </p:txBody>
      </p:sp>
      <p:sp>
        <p:nvSpPr>
          <p:cNvPr id="5" name="フッター プレースホルダ 4"/>
          <p:cNvSpPr>
            <a:spLocks noGrp="1"/>
          </p:cNvSpPr>
          <p:nvPr>
            <p:ph type="ftr" sz="quarter" idx="11"/>
          </p:nvPr>
        </p:nvSpPr>
        <p:spPr/>
        <p:txBody>
          <a:bodyPr/>
          <a:lstStyle>
            <a:lvl1pPr>
              <a:defRPr/>
            </a:lvl1pPr>
          </a:lstStyle>
          <a:p>
            <a:r>
              <a:rPr lang="ja-JP" altLang="en-US">
                <a:solidFill>
                  <a:srgbClr val="FFFFFF"/>
                </a:solidFill>
              </a:rPr>
              <a:t>流体研プレゼンテーション・セミナー</a:t>
            </a:r>
            <a:endParaRPr lang="en-US" altLang="ja-JP">
              <a:solidFill>
                <a:srgbClr val="FFFFFF"/>
              </a:solidFill>
            </a:endParaRPr>
          </a:p>
        </p:txBody>
      </p:sp>
      <p:sp>
        <p:nvSpPr>
          <p:cNvPr id="6" name="スライド番号プレースホルダ 5"/>
          <p:cNvSpPr>
            <a:spLocks noGrp="1"/>
          </p:cNvSpPr>
          <p:nvPr>
            <p:ph type="sldNum" sz="quarter" idx="12"/>
          </p:nvPr>
        </p:nvSpPr>
        <p:spPr/>
        <p:txBody>
          <a:bodyPr/>
          <a:lstStyle>
            <a:lvl1pPr>
              <a:defRPr/>
            </a:lvl1pPr>
          </a:lstStyle>
          <a:p>
            <a:fld id="{1E521715-4A0D-4E49-8336-5512359C51DD}" type="slidenum">
              <a:rPr lang="ja-JP" altLang="en-US">
                <a:solidFill>
                  <a:srgbClr val="FFFFFF"/>
                </a:solidFill>
              </a:rPr>
              <a:pPr/>
              <a:t>‹#›</a:t>
            </a:fld>
            <a:endParaRPr lang="en-US" altLang="ja-JP">
              <a:solidFill>
                <a:srgbClr val="FFFFFF"/>
              </a:solidFill>
            </a:endParaRPr>
          </a:p>
        </p:txBody>
      </p:sp>
    </p:spTree>
  </p:cSld>
  <p:clrMapOvr>
    <a:masterClrMapping/>
  </p:clrMapOvr>
  <p:transition>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ja-JP" smtClean="0"/>
              <a:t>2014-05-16</a:t>
            </a: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r>
              <a:rPr lang="ja-JP" altLang="en-US"/>
              <a:t>流体研プレゼンテーション・セミナー</a:t>
            </a: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4792DEDD-5EBB-49DE-AF9D-FA23EC6F960E}" type="slidenum">
              <a:rPr lang="ja-JP" altLang="en-US"/>
              <a:pPr>
                <a:defRPr/>
              </a:pPr>
              <a:t>‹#›</a:t>
            </a:fld>
            <a:endParaRPr lang="en-US" altLang="ja-JP"/>
          </a:p>
        </p:txBody>
      </p:sp>
    </p:spTree>
  </p:cSld>
  <p:clrMapOvr>
    <a:masterClrMapping/>
  </p:clrMapOvr>
  <p:transition>
    <p:cove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r>
              <a:rPr lang="en-US" altLang="ja-JP" smtClean="0">
                <a:solidFill>
                  <a:srgbClr val="FFFFFF"/>
                </a:solidFill>
              </a:rPr>
              <a:t>2014-05-16</a:t>
            </a:r>
            <a:endParaRPr lang="en-US" altLang="ja-JP">
              <a:solidFill>
                <a:srgbClr val="FFFFFF"/>
              </a:solidFill>
            </a:endParaRPr>
          </a:p>
        </p:txBody>
      </p:sp>
      <p:sp>
        <p:nvSpPr>
          <p:cNvPr id="5" name="フッター プレースホルダ 4"/>
          <p:cNvSpPr>
            <a:spLocks noGrp="1"/>
          </p:cNvSpPr>
          <p:nvPr>
            <p:ph type="ftr" sz="quarter" idx="11"/>
          </p:nvPr>
        </p:nvSpPr>
        <p:spPr/>
        <p:txBody>
          <a:bodyPr/>
          <a:lstStyle>
            <a:lvl1pPr>
              <a:defRPr/>
            </a:lvl1pPr>
          </a:lstStyle>
          <a:p>
            <a:r>
              <a:rPr lang="ja-JP" altLang="en-US">
                <a:solidFill>
                  <a:srgbClr val="FFFFFF"/>
                </a:solidFill>
              </a:rPr>
              <a:t>流体研プレゼンテーション・セミナー</a:t>
            </a:r>
            <a:endParaRPr lang="en-US" altLang="ja-JP">
              <a:solidFill>
                <a:srgbClr val="FFFFFF"/>
              </a:solidFill>
            </a:endParaRPr>
          </a:p>
        </p:txBody>
      </p:sp>
      <p:sp>
        <p:nvSpPr>
          <p:cNvPr id="6" name="スライド番号プレースホルダ 5"/>
          <p:cNvSpPr>
            <a:spLocks noGrp="1"/>
          </p:cNvSpPr>
          <p:nvPr>
            <p:ph type="sldNum" sz="quarter" idx="12"/>
          </p:nvPr>
        </p:nvSpPr>
        <p:spPr/>
        <p:txBody>
          <a:bodyPr/>
          <a:lstStyle>
            <a:lvl1pPr>
              <a:defRPr/>
            </a:lvl1pPr>
          </a:lstStyle>
          <a:p>
            <a:fld id="{1E521715-4A0D-4E49-8336-5512359C51DD}" type="slidenum">
              <a:rPr lang="ja-JP" altLang="en-US">
                <a:solidFill>
                  <a:srgbClr val="FFFFFF"/>
                </a:solidFill>
              </a:rPr>
              <a:pPr/>
              <a:t>‹#›</a:t>
            </a:fld>
            <a:endParaRPr lang="en-US" altLang="ja-JP">
              <a:solidFill>
                <a:srgbClr val="FFFFFF"/>
              </a:solidFill>
            </a:endParaRPr>
          </a:p>
        </p:txBody>
      </p:sp>
    </p:spTree>
  </p:cSld>
  <p:clrMapOvr>
    <a:masterClrMapping/>
  </p:clrMapOvr>
  <p:transition>
    <p:cove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r>
              <a:rPr lang="en-US" altLang="ja-JP" smtClean="0">
                <a:solidFill>
                  <a:srgbClr val="FFFFFF"/>
                </a:solidFill>
              </a:rPr>
              <a:t>2014-05-16</a:t>
            </a:r>
            <a:endParaRPr lang="en-US" altLang="ja-JP">
              <a:solidFill>
                <a:srgbClr val="FFFFFF"/>
              </a:solidFill>
            </a:endParaRPr>
          </a:p>
        </p:txBody>
      </p:sp>
      <p:sp>
        <p:nvSpPr>
          <p:cNvPr id="5" name="フッター プレースホルダ 4"/>
          <p:cNvSpPr>
            <a:spLocks noGrp="1"/>
          </p:cNvSpPr>
          <p:nvPr>
            <p:ph type="ftr" sz="quarter" idx="11"/>
          </p:nvPr>
        </p:nvSpPr>
        <p:spPr/>
        <p:txBody>
          <a:bodyPr/>
          <a:lstStyle>
            <a:lvl1pPr>
              <a:defRPr/>
            </a:lvl1pPr>
          </a:lstStyle>
          <a:p>
            <a:r>
              <a:rPr lang="ja-JP" altLang="en-US">
                <a:solidFill>
                  <a:srgbClr val="FFFFFF"/>
                </a:solidFill>
              </a:rPr>
              <a:t>流体研プレゼンテーション・セミナー</a:t>
            </a:r>
            <a:endParaRPr lang="en-US" altLang="ja-JP">
              <a:solidFill>
                <a:srgbClr val="FFFFFF"/>
              </a:solidFill>
            </a:endParaRPr>
          </a:p>
        </p:txBody>
      </p:sp>
      <p:sp>
        <p:nvSpPr>
          <p:cNvPr id="6" name="スライド番号プレースホルダ 5"/>
          <p:cNvSpPr>
            <a:spLocks noGrp="1"/>
          </p:cNvSpPr>
          <p:nvPr>
            <p:ph type="sldNum" sz="quarter" idx="12"/>
          </p:nvPr>
        </p:nvSpPr>
        <p:spPr/>
        <p:txBody>
          <a:bodyPr/>
          <a:lstStyle>
            <a:lvl1pPr>
              <a:defRPr/>
            </a:lvl1pPr>
          </a:lstStyle>
          <a:p>
            <a:fld id="{1E521715-4A0D-4E49-8336-5512359C51DD}" type="slidenum">
              <a:rPr lang="ja-JP" altLang="en-US">
                <a:solidFill>
                  <a:srgbClr val="FFFFFF"/>
                </a:solidFill>
              </a:rPr>
              <a:pPr/>
              <a:t>‹#›</a:t>
            </a:fld>
            <a:endParaRPr lang="en-US" altLang="ja-JP">
              <a:solidFill>
                <a:srgbClr val="FFFFFF"/>
              </a:solidFill>
            </a:endParaRPr>
          </a:p>
        </p:txBody>
      </p:sp>
    </p:spTree>
  </p:cSld>
  <p:clrMapOvr>
    <a:masterClrMapping/>
  </p:clrMapOvr>
  <p:transition>
    <p:cove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r>
              <a:rPr lang="en-US" altLang="ja-JP" smtClean="0">
                <a:solidFill>
                  <a:srgbClr val="FFFFFF"/>
                </a:solidFill>
              </a:rPr>
              <a:t>2014-05-16</a:t>
            </a:r>
            <a:endParaRPr lang="en-US" altLang="ja-JP">
              <a:solidFill>
                <a:srgbClr val="FFFFFF"/>
              </a:solidFill>
            </a:endParaRPr>
          </a:p>
        </p:txBody>
      </p:sp>
      <p:sp>
        <p:nvSpPr>
          <p:cNvPr id="5" name="フッター プレースホルダ 4"/>
          <p:cNvSpPr>
            <a:spLocks noGrp="1"/>
          </p:cNvSpPr>
          <p:nvPr>
            <p:ph type="ftr" sz="quarter" idx="11"/>
          </p:nvPr>
        </p:nvSpPr>
        <p:spPr/>
        <p:txBody>
          <a:bodyPr/>
          <a:lstStyle>
            <a:lvl1pPr>
              <a:defRPr/>
            </a:lvl1pPr>
          </a:lstStyle>
          <a:p>
            <a:r>
              <a:rPr lang="ja-JP" altLang="en-US">
                <a:solidFill>
                  <a:srgbClr val="FFFFFF"/>
                </a:solidFill>
              </a:rPr>
              <a:t>流体研プレゼンテーション・セミナー</a:t>
            </a:r>
            <a:endParaRPr lang="en-US" altLang="ja-JP">
              <a:solidFill>
                <a:srgbClr val="FFFFFF"/>
              </a:solidFill>
            </a:endParaRPr>
          </a:p>
        </p:txBody>
      </p:sp>
      <p:sp>
        <p:nvSpPr>
          <p:cNvPr id="6" name="スライド番号プレースホルダ 5"/>
          <p:cNvSpPr>
            <a:spLocks noGrp="1"/>
          </p:cNvSpPr>
          <p:nvPr>
            <p:ph type="sldNum" sz="quarter" idx="12"/>
          </p:nvPr>
        </p:nvSpPr>
        <p:spPr/>
        <p:txBody>
          <a:bodyPr/>
          <a:lstStyle>
            <a:lvl1pPr>
              <a:defRPr/>
            </a:lvl1pPr>
          </a:lstStyle>
          <a:p>
            <a:fld id="{57941217-BC77-4AB5-83C6-032B62635B4A}" type="slidenum">
              <a:rPr lang="ja-JP" altLang="en-US">
                <a:solidFill>
                  <a:srgbClr val="FFFFFF"/>
                </a:solidFill>
              </a:rPr>
              <a:pPr/>
              <a:t>‹#›</a:t>
            </a:fld>
            <a:endParaRPr lang="en-US" altLang="ja-JP">
              <a:solidFill>
                <a:srgbClr val="FFFFFF"/>
              </a:solidFill>
            </a:endParaRPr>
          </a:p>
        </p:txBody>
      </p:sp>
    </p:spTree>
  </p:cSld>
  <p:clrMapOvr>
    <a:masterClrMapping/>
  </p:clrMapOvr>
  <p:transition>
    <p:cove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r>
              <a:rPr lang="en-US" altLang="ja-JP" smtClean="0">
                <a:solidFill>
                  <a:srgbClr val="FFFFFF"/>
                </a:solidFill>
              </a:rPr>
              <a:t>2014-05-16</a:t>
            </a:r>
            <a:endParaRPr lang="en-US" altLang="ja-JP">
              <a:solidFill>
                <a:srgbClr val="FFFFFF"/>
              </a:solidFill>
            </a:endParaRPr>
          </a:p>
        </p:txBody>
      </p:sp>
      <p:sp>
        <p:nvSpPr>
          <p:cNvPr id="5" name="フッター プレースホルダ 4"/>
          <p:cNvSpPr>
            <a:spLocks noGrp="1"/>
          </p:cNvSpPr>
          <p:nvPr>
            <p:ph type="ftr" sz="quarter" idx="11"/>
          </p:nvPr>
        </p:nvSpPr>
        <p:spPr/>
        <p:txBody>
          <a:bodyPr/>
          <a:lstStyle>
            <a:lvl1pPr>
              <a:defRPr/>
            </a:lvl1pPr>
          </a:lstStyle>
          <a:p>
            <a:r>
              <a:rPr lang="ja-JP" altLang="en-US">
                <a:solidFill>
                  <a:srgbClr val="FFFFFF"/>
                </a:solidFill>
              </a:rPr>
              <a:t>流体研プレゼンテーション・セミナー</a:t>
            </a:r>
            <a:endParaRPr lang="en-US" altLang="ja-JP">
              <a:solidFill>
                <a:srgbClr val="FFFFFF"/>
              </a:solidFill>
            </a:endParaRPr>
          </a:p>
        </p:txBody>
      </p:sp>
      <p:sp>
        <p:nvSpPr>
          <p:cNvPr id="6" name="スライド番号プレースホルダ 5"/>
          <p:cNvSpPr>
            <a:spLocks noGrp="1"/>
          </p:cNvSpPr>
          <p:nvPr>
            <p:ph type="sldNum" sz="quarter" idx="12"/>
          </p:nvPr>
        </p:nvSpPr>
        <p:spPr/>
        <p:txBody>
          <a:bodyPr/>
          <a:lstStyle>
            <a:lvl1pPr>
              <a:defRPr/>
            </a:lvl1pPr>
          </a:lstStyle>
          <a:p>
            <a:fld id="{1E521715-4A0D-4E49-8336-5512359C51DD}" type="slidenum">
              <a:rPr lang="ja-JP" altLang="en-US">
                <a:solidFill>
                  <a:srgbClr val="FFFFFF"/>
                </a:solidFill>
              </a:rPr>
              <a:pPr/>
              <a:t>‹#›</a:t>
            </a:fld>
            <a:endParaRPr lang="en-US" altLang="ja-JP">
              <a:solidFill>
                <a:srgbClr val="FFFFFF"/>
              </a:solidFill>
            </a:endParaRPr>
          </a:p>
        </p:txBody>
      </p:sp>
    </p:spTree>
  </p:cSld>
  <p:clrMapOvr>
    <a:masterClrMapping/>
  </p:clrMapOvr>
  <p:transition>
    <p:cove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r>
              <a:rPr lang="en-US" altLang="ja-JP" smtClean="0">
                <a:solidFill>
                  <a:srgbClr val="FFFFFF"/>
                </a:solidFill>
              </a:rPr>
              <a:t>2014-05-16</a:t>
            </a:r>
            <a:endParaRPr lang="en-US" altLang="ja-JP">
              <a:solidFill>
                <a:srgbClr val="FFFFFF"/>
              </a:solidFill>
            </a:endParaRPr>
          </a:p>
        </p:txBody>
      </p:sp>
      <p:sp>
        <p:nvSpPr>
          <p:cNvPr id="5" name="フッター プレースホルダ 4"/>
          <p:cNvSpPr>
            <a:spLocks noGrp="1"/>
          </p:cNvSpPr>
          <p:nvPr>
            <p:ph type="ftr" sz="quarter" idx="11"/>
          </p:nvPr>
        </p:nvSpPr>
        <p:spPr/>
        <p:txBody>
          <a:bodyPr/>
          <a:lstStyle>
            <a:lvl1pPr>
              <a:defRPr/>
            </a:lvl1pPr>
          </a:lstStyle>
          <a:p>
            <a:r>
              <a:rPr lang="ja-JP" altLang="en-US">
                <a:solidFill>
                  <a:srgbClr val="FFFFFF"/>
                </a:solidFill>
              </a:rPr>
              <a:t>流体研プレゼンテーション・セミナー</a:t>
            </a:r>
            <a:endParaRPr lang="en-US" altLang="ja-JP">
              <a:solidFill>
                <a:srgbClr val="FFFFFF"/>
              </a:solidFill>
            </a:endParaRPr>
          </a:p>
        </p:txBody>
      </p:sp>
      <p:sp>
        <p:nvSpPr>
          <p:cNvPr id="6" name="スライド番号プレースホルダ 5"/>
          <p:cNvSpPr>
            <a:spLocks noGrp="1"/>
          </p:cNvSpPr>
          <p:nvPr>
            <p:ph type="sldNum" sz="quarter" idx="12"/>
          </p:nvPr>
        </p:nvSpPr>
        <p:spPr/>
        <p:txBody>
          <a:bodyPr/>
          <a:lstStyle>
            <a:lvl1pPr>
              <a:defRPr/>
            </a:lvl1pPr>
          </a:lstStyle>
          <a:p>
            <a:fld id="{1E521715-4A0D-4E49-8336-5512359C51DD}" type="slidenum">
              <a:rPr lang="ja-JP" altLang="en-US">
                <a:solidFill>
                  <a:srgbClr val="FFFFFF"/>
                </a:solidFill>
              </a:rPr>
              <a:pPr/>
              <a:t>‹#›</a:t>
            </a:fld>
            <a:endParaRPr lang="en-US" altLang="ja-JP">
              <a:solidFill>
                <a:srgbClr val="FFFFFF"/>
              </a:solidFill>
            </a:endParaRPr>
          </a:p>
        </p:txBody>
      </p:sp>
    </p:spTree>
  </p:cSld>
  <p:clrMapOvr>
    <a:masterClrMapping/>
  </p:clrMapOvr>
  <p:transition>
    <p:cove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r>
              <a:rPr lang="en-US" altLang="ja-JP" smtClean="0">
                <a:solidFill>
                  <a:srgbClr val="FFFFFF"/>
                </a:solidFill>
              </a:rPr>
              <a:t>2014-05-16</a:t>
            </a:r>
            <a:endParaRPr lang="en-US" altLang="ja-JP">
              <a:solidFill>
                <a:srgbClr val="FFFFFF"/>
              </a:solidFill>
            </a:endParaRPr>
          </a:p>
        </p:txBody>
      </p:sp>
      <p:sp>
        <p:nvSpPr>
          <p:cNvPr id="5" name="フッター プレースホルダ 4"/>
          <p:cNvSpPr>
            <a:spLocks noGrp="1"/>
          </p:cNvSpPr>
          <p:nvPr>
            <p:ph type="ftr" sz="quarter" idx="11"/>
          </p:nvPr>
        </p:nvSpPr>
        <p:spPr/>
        <p:txBody>
          <a:bodyPr/>
          <a:lstStyle>
            <a:lvl1pPr>
              <a:defRPr/>
            </a:lvl1pPr>
          </a:lstStyle>
          <a:p>
            <a:r>
              <a:rPr lang="ja-JP" altLang="en-US">
                <a:solidFill>
                  <a:srgbClr val="FFFFFF"/>
                </a:solidFill>
              </a:rPr>
              <a:t>流体研プレゼンテーション・セミナー</a:t>
            </a:r>
            <a:endParaRPr lang="en-US" altLang="ja-JP">
              <a:solidFill>
                <a:srgbClr val="FFFFFF"/>
              </a:solidFill>
            </a:endParaRPr>
          </a:p>
        </p:txBody>
      </p:sp>
      <p:sp>
        <p:nvSpPr>
          <p:cNvPr id="6" name="スライド番号プレースホルダ 5"/>
          <p:cNvSpPr>
            <a:spLocks noGrp="1"/>
          </p:cNvSpPr>
          <p:nvPr>
            <p:ph type="sldNum" sz="quarter" idx="12"/>
          </p:nvPr>
        </p:nvSpPr>
        <p:spPr/>
        <p:txBody>
          <a:bodyPr/>
          <a:lstStyle>
            <a:lvl1pPr>
              <a:defRPr/>
            </a:lvl1pPr>
          </a:lstStyle>
          <a:p>
            <a:fld id="{1E521715-4A0D-4E49-8336-5512359C51DD}" type="slidenum">
              <a:rPr lang="ja-JP" altLang="en-US">
                <a:solidFill>
                  <a:srgbClr val="FFFFFF"/>
                </a:solidFill>
              </a:rPr>
              <a:pPr/>
              <a:t>‹#›</a:t>
            </a:fld>
            <a:endParaRPr lang="en-US" altLang="ja-JP">
              <a:solidFill>
                <a:srgbClr val="FFFFFF"/>
              </a:solidFill>
            </a:endParaRPr>
          </a:p>
        </p:txBody>
      </p:sp>
    </p:spTree>
  </p:cSld>
  <p:clrMapOvr>
    <a:masterClrMapping/>
  </p:clrMapOvr>
  <p:transition>
    <p:cove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r>
              <a:rPr lang="en-US" altLang="ja-JP" smtClean="0">
                <a:solidFill>
                  <a:srgbClr val="FFFFFF"/>
                </a:solidFill>
              </a:rPr>
              <a:t>2014-05-16</a:t>
            </a:r>
            <a:endParaRPr lang="en-US" altLang="ja-JP">
              <a:solidFill>
                <a:srgbClr val="FFFFFF"/>
              </a:solidFill>
            </a:endParaRPr>
          </a:p>
        </p:txBody>
      </p:sp>
      <p:sp>
        <p:nvSpPr>
          <p:cNvPr id="5" name="フッター プレースホルダ 4"/>
          <p:cNvSpPr>
            <a:spLocks noGrp="1"/>
          </p:cNvSpPr>
          <p:nvPr>
            <p:ph type="ftr" sz="quarter" idx="11"/>
          </p:nvPr>
        </p:nvSpPr>
        <p:spPr/>
        <p:txBody>
          <a:bodyPr/>
          <a:lstStyle>
            <a:lvl1pPr>
              <a:defRPr/>
            </a:lvl1pPr>
          </a:lstStyle>
          <a:p>
            <a:r>
              <a:rPr lang="ja-JP" altLang="en-US">
                <a:solidFill>
                  <a:srgbClr val="FFFFFF"/>
                </a:solidFill>
              </a:rPr>
              <a:t>流体研プレゼンテーション・セミナー</a:t>
            </a:r>
            <a:endParaRPr lang="en-US" altLang="ja-JP">
              <a:solidFill>
                <a:srgbClr val="FFFFFF"/>
              </a:solidFill>
            </a:endParaRPr>
          </a:p>
        </p:txBody>
      </p:sp>
      <p:sp>
        <p:nvSpPr>
          <p:cNvPr id="6" name="スライド番号プレースホルダ 5"/>
          <p:cNvSpPr>
            <a:spLocks noGrp="1"/>
          </p:cNvSpPr>
          <p:nvPr>
            <p:ph type="sldNum" sz="quarter" idx="12"/>
          </p:nvPr>
        </p:nvSpPr>
        <p:spPr/>
        <p:txBody>
          <a:bodyPr/>
          <a:lstStyle>
            <a:lvl1pPr>
              <a:defRPr/>
            </a:lvl1pPr>
          </a:lstStyle>
          <a:p>
            <a:fld id="{1E521715-4A0D-4E49-8336-5512359C51DD}" type="slidenum">
              <a:rPr lang="ja-JP" altLang="en-US">
                <a:solidFill>
                  <a:srgbClr val="FFFFFF"/>
                </a:solidFill>
              </a:rPr>
              <a:pPr/>
              <a:t>‹#›</a:t>
            </a:fld>
            <a:endParaRPr lang="en-US" altLang="ja-JP">
              <a:solidFill>
                <a:srgbClr val="FFFFFF"/>
              </a:solidFill>
            </a:endParaRPr>
          </a:p>
        </p:txBody>
      </p:sp>
    </p:spTree>
  </p:cSld>
  <p:clrMapOvr>
    <a:masterClrMapping/>
  </p:clrMapOvr>
  <p:transition>
    <p:cove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71480"/>
            <a:ext cx="8229600" cy="973158"/>
          </a:xfrm>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r>
              <a:rPr lang="en-US" altLang="ja-JP" smtClean="0">
                <a:solidFill>
                  <a:srgbClr val="FFFFFF"/>
                </a:solidFill>
              </a:rPr>
              <a:t>2014-05-16</a:t>
            </a:r>
            <a:endParaRPr lang="en-US" altLang="ja-JP">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r>
              <a:rPr lang="ja-JP" altLang="en-US" smtClean="0">
                <a:solidFill>
                  <a:srgbClr val="FFFFFF"/>
                </a:solidFill>
              </a:rPr>
              <a:t>流体研プレゼンテーション・セミナー</a:t>
            </a:r>
            <a:endParaRPr lang="en-US" altLang="ja-JP">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fld id="{F52492E7-9013-4458-9AF5-9E51DBE238E1}" type="slidenum">
              <a:rPr lang="en-US" altLang="ja-JP" smtClean="0">
                <a:solidFill>
                  <a:srgbClr val="FFFFFF"/>
                </a:solidFill>
              </a:rPr>
              <a:pPr/>
              <a:t>‹#›</a:t>
            </a:fld>
            <a:endParaRPr lang="en-US" altLang="ja-JP">
              <a:solidFill>
                <a:srgbClr val="FFFFFF"/>
              </a:solidFill>
            </a:endParaRPr>
          </a:p>
        </p:txBody>
      </p:sp>
    </p:spTree>
  </p:cSld>
  <p:clrMapOvr>
    <a:masterClrMapping/>
  </p:clrMapOvr>
  <p:transition>
    <p:push/>
  </p:transition>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r>
              <a:rPr lang="en-US" altLang="ja-JP" smtClean="0">
                <a:solidFill>
                  <a:srgbClr val="FFFFFF"/>
                </a:solidFill>
              </a:rPr>
              <a:t>2014-05-16</a:t>
            </a:r>
            <a:endParaRPr lang="en-US" altLang="ja-JP">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ja-JP" altLang="en-US" smtClean="0">
                <a:solidFill>
                  <a:srgbClr val="FFFFFF"/>
                </a:solidFill>
              </a:rPr>
              <a:t>流体研プレゼンテーション・セミナー</a:t>
            </a:r>
            <a:endParaRPr lang="en-US" altLang="ja-JP">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F599B55-4381-4DDD-9A87-3BA4C5C7BE98}" type="slidenum">
              <a:rPr lang="en-US" altLang="ja-JP">
                <a:solidFill>
                  <a:srgbClr val="FFFFFF"/>
                </a:solidFill>
              </a:rPr>
              <a:pPr>
                <a:defRPr/>
              </a:pPr>
              <a:t>‹#›</a:t>
            </a:fld>
            <a:endParaRPr lang="en-US" altLang="ja-JP">
              <a:solidFill>
                <a:srgbClr val="FFFFFF"/>
              </a:solidFill>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r>
              <a:rPr lang="en-US" altLang="ja-JP" smtClean="0">
                <a:solidFill>
                  <a:srgbClr val="FFFFFF"/>
                </a:solidFill>
              </a:rPr>
              <a:t>2014-05-16</a:t>
            </a:r>
            <a:endParaRPr lang="en-US" altLang="ja-JP">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ja-JP" altLang="en-US" smtClean="0">
                <a:solidFill>
                  <a:srgbClr val="FFFFFF"/>
                </a:solidFill>
              </a:rPr>
              <a:t>流体研プレゼンテーション・セミナー</a:t>
            </a:r>
            <a:endParaRPr lang="en-US" altLang="ja-JP">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58C71C0-3179-48CC-88BB-9AB0BB7ED499}" type="slidenum">
              <a:rPr lang="en-US" altLang="ja-JP">
                <a:solidFill>
                  <a:srgbClr val="FFFFFF"/>
                </a:solidFill>
              </a:rPr>
              <a:pPr>
                <a:defRPr/>
              </a:pPr>
              <a:t>‹#›</a:t>
            </a:fld>
            <a:endParaRPr lang="en-US" altLang="ja-JP">
              <a:solidFill>
                <a:srgbClr val="FFFFFF"/>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ja-JP" smtClean="0"/>
              <a:t>2014-05-16</a:t>
            </a: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r>
              <a:rPr lang="ja-JP" altLang="en-US"/>
              <a:t>流体研プレゼンテーション・セミナー</a:t>
            </a: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4E92B629-1296-47C4-A04A-BA83501C8F9F}" type="slidenum">
              <a:rPr lang="ja-JP" altLang="en-US"/>
              <a:pPr>
                <a:defRPr/>
              </a:pPr>
              <a:t>‹#›</a:t>
            </a:fld>
            <a:endParaRPr lang="en-US" altLang="ja-JP"/>
          </a:p>
        </p:txBody>
      </p:sp>
    </p:spTree>
  </p:cSld>
  <p:clrMapOvr>
    <a:masterClrMapping/>
  </p:clrMapOvr>
  <p:transition>
    <p:cov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slideLayout" Target="../slideLayouts/slideLayout75.xml"/><Relationship Id="rId1" Type="http://schemas.openxmlformats.org/officeDocument/2006/relationships/slideLayout" Target="../slideLayouts/slideLayout74.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76.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77.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78.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79.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80.xm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81.xml"/></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82.xml"/></Relationships>
</file>

<file path=ppt/slideMasters/_rels/slideMaster18.xml.rels><?xml version="1.0" encoding="UTF-8" standalone="yes"?>
<Relationships xmlns="http://schemas.openxmlformats.org/package/2006/relationships"><Relationship Id="rId2" Type="http://schemas.openxmlformats.org/officeDocument/2006/relationships/theme" Target="../theme/theme18.xml"/><Relationship Id="rId1" Type="http://schemas.openxmlformats.org/officeDocument/2006/relationships/slideLayout" Target="../slideLayouts/slideLayout83.xml"/></Relationships>
</file>

<file path=ppt/slideMasters/_rels/slideMaster19.xml.rels><?xml version="1.0" encoding="UTF-8" standalone="yes"?>
<Relationships xmlns="http://schemas.openxmlformats.org/package/2006/relationships"><Relationship Id="rId2" Type="http://schemas.openxmlformats.org/officeDocument/2006/relationships/theme" Target="../theme/theme19.xml"/><Relationship Id="rId1" Type="http://schemas.openxmlformats.org/officeDocument/2006/relationships/slideLayout" Target="../slideLayouts/slideLayout8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20.xml.rels><?xml version="1.0" encoding="UTF-8" standalone="yes"?>
<Relationships xmlns="http://schemas.openxmlformats.org/package/2006/relationships"><Relationship Id="rId2" Type="http://schemas.openxmlformats.org/officeDocument/2006/relationships/theme" Target="../theme/theme20.xml"/><Relationship Id="rId1" Type="http://schemas.openxmlformats.org/officeDocument/2006/relationships/slideLayout" Target="../slideLayouts/slideLayout85.xml"/></Relationships>
</file>

<file path=ppt/slideMasters/_rels/slideMaster21.xml.rels><?xml version="1.0" encoding="UTF-8" standalone="yes"?>
<Relationships xmlns="http://schemas.openxmlformats.org/package/2006/relationships"><Relationship Id="rId2" Type="http://schemas.openxmlformats.org/officeDocument/2006/relationships/theme" Target="../theme/theme21.xml"/><Relationship Id="rId1" Type="http://schemas.openxmlformats.org/officeDocument/2006/relationships/slideLayout" Target="../slideLayouts/slideLayout86.xml"/></Relationships>
</file>

<file path=ppt/slideMasters/_rels/slideMaster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22.xml"/><Relationship Id="rId1" Type="http://schemas.openxmlformats.org/officeDocument/2006/relationships/slideLayout" Target="../slideLayouts/slideLayout87.xml"/><Relationship Id="rId5" Type="http://schemas.openxmlformats.org/officeDocument/2006/relationships/image" Target="../media/image6.png"/><Relationship Id="rId4" Type="http://schemas.openxmlformats.org/officeDocument/2006/relationships/image" Target="../media/image5.jpeg"/></Relationships>
</file>

<file path=ppt/slideMasters/_rels/slideMaster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23.xml"/><Relationship Id="rId1" Type="http://schemas.openxmlformats.org/officeDocument/2006/relationships/slideLayout" Target="../slideLayouts/slideLayout88.xml"/><Relationship Id="rId5" Type="http://schemas.openxmlformats.org/officeDocument/2006/relationships/image" Target="../media/image6.png"/><Relationship Id="rId4" Type="http://schemas.openxmlformats.org/officeDocument/2006/relationships/image" Target="../media/image5.jpeg"/></Relationships>
</file>

<file path=ppt/slideMasters/_rels/slideMaster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24.xml"/><Relationship Id="rId1" Type="http://schemas.openxmlformats.org/officeDocument/2006/relationships/slideLayout" Target="../slideLayouts/slideLayout89.xml"/><Relationship Id="rId5" Type="http://schemas.openxmlformats.org/officeDocument/2006/relationships/image" Target="../media/image6.png"/><Relationship Id="rId4" Type="http://schemas.openxmlformats.org/officeDocument/2006/relationships/image" Target="../media/image5.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2.wmf"/><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theme" Target="../theme/theme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image" Target="../media/image2.wmf"/></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7.xml"/><Relationship Id="rId1"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72.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7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tx1"/>
            </a:gs>
            <a:gs pos="100000">
              <a:srgbClr val="5F5F5F"/>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0" sz="1400" smtClean="0"/>
            </a:lvl1pPr>
          </a:lstStyle>
          <a:p>
            <a:pPr>
              <a:defRPr/>
            </a:pPr>
            <a:r>
              <a:rPr lang="en-US" altLang="ja-JP" smtClean="0"/>
              <a:t>2014-05-16</a:t>
            </a:r>
            <a:endParaRPr lang="en-US" altLang="ja-JP"/>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0" sz="1400"/>
            </a:lvl1pPr>
          </a:lstStyle>
          <a:p>
            <a:pPr>
              <a:defRPr/>
            </a:pPr>
            <a:r>
              <a:rPr lang="ja-JP" altLang="en-US"/>
              <a:t>流体研プレゼンテーション・セミナー</a:t>
            </a:r>
            <a:endParaRPr lang="en-US" altLang="ja-JP"/>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0" sz="2400"/>
            </a:lvl1pPr>
          </a:lstStyle>
          <a:p>
            <a:pPr>
              <a:defRPr/>
            </a:pPr>
            <a:fld id="{D9DF66A8-D534-419A-ADF6-58928CBE402F}" type="slidenum">
              <a:rPr lang="ja-JP" altLang="en-US"/>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4131" r:id="rId1"/>
    <p:sldLayoutId id="2147484132" r:id="rId2"/>
    <p:sldLayoutId id="2147484133" r:id="rId3"/>
    <p:sldLayoutId id="2147484134" r:id="rId4"/>
    <p:sldLayoutId id="2147484135" r:id="rId5"/>
    <p:sldLayoutId id="2147484136" r:id="rId6"/>
    <p:sldLayoutId id="2147484137" r:id="rId7"/>
    <p:sldLayoutId id="2147484138" r:id="rId8"/>
    <p:sldLayoutId id="2147484139" r:id="rId9"/>
    <p:sldLayoutId id="2147484140" r:id="rId10"/>
    <p:sldLayoutId id="2147484141" r:id="rId11"/>
    <p:sldLayoutId id="2147484142" r:id="rId12"/>
    <p:sldLayoutId id="2147484143" r:id="rId13"/>
  </p:sldLayoutIdLst>
  <p:transition>
    <p:cover/>
  </p:transition>
  <p:hf hdr="0"/>
  <p:txStyles>
    <p:titleStyle>
      <a:lvl1pPr algn="ctr" rtl="0" eaLnBrk="0" fontAlgn="base" hangingPunct="0">
        <a:spcBef>
          <a:spcPct val="0"/>
        </a:spcBef>
        <a:spcAft>
          <a:spcPct val="0"/>
        </a:spcAft>
        <a:defRPr kumimoji="1" sz="4400">
          <a:solidFill>
            <a:schemeClr val="bg1"/>
          </a:solidFill>
          <a:latin typeface="+mj-lt"/>
          <a:ea typeface="+mj-ea"/>
          <a:cs typeface="+mj-cs"/>
        </a:defRPr>
      </a:lvl1pPr>
      <a:lvl2pPr algn="ctr" rtl="0" eaLnBrk="0" fontAlgn="base" hangingPunct="0">
        <a:spcBef>
          <a:spcPct val="0"/>
        </a:spcBef>
        <a:spcAft>
          <a:spcPct val="0"/>
        </a:spcAft>
        <a:defRPr kumimoji="1" sz="4400">
          <a:solidFill>
            <a:schemeClr val="bg1"/>
          </a:solidFill>
          <a:latin typeface="Verdana" pitchFamily="34" charset="0"/>
          <a:ea typeface="HGPｺﾞｼｯｸE" pitchFamily="50" charset="-128"/>
        </a:defRPr>
      </a:lvl2pPr>
      <a:lvl3pPr algn="ctr" rtl="0" eaLnBrk="0" fontAlgn="base" hangingPunct="0">
        <a:spcBef>
          <a:spcPct val="0"/>
        </a:spcBef>
        <a:spcAft>
          <a:spcPct val="0"/>
        </a:spcAft>
        <a:defRPr kumimoji="1" sz="4400">
          <a:solidFill>
            <a:schemeClr val="bg1"/>
          </a:solidFill>
          <a:latin typeface="Verdana" pitchFamily="34" charset="0"/>
          <a:ea typeface="HGPｺﾞｼｯｸE" pitchFamily="50" charset="-128"/>
        </a:defRPr>
      </a:lvl3pPr>
      <a:lvl4pPr algn="ctr" rtl="0" eaLnBrk="0" fontAlgn="base" hangingPunct="0">
        <a:spcBef>
          <a:spcPct val="0"/>
        </a:spcBef>
        <a:spcAft>
          <a:spcPct val="0"/>
        </a:spcAft>
        <a:defRPr kumimoji="1" sz="4400">
          <a:solidFill>
            <a:schemeClr val="bg1"/>
          </a:solidFill>
          <a:latin typeface="Verdana" pitchFamily="34" charset="0"/>
          <a:ea typeface="HGPｺﾞｼｯｸE" pitchFamily="50" charset="-128"/>
        </a:defRPr>
      </a:lvl4pPr>
      <a:lvl5pPr algn="ctr" rtl="0" eaLnBrk="0" fontAlgn="base" hangingPunct="0">
        <a:spcBef>
          <a:spcPct val="0"/>
        </a:spcBef>
        <a:spcAft>
          <a:spcPct val="0"/>
        </a:spcAft>
        <a:defRPr kumimoji="1" sz="4400">
          <a:solidFill>
            <a:schemeClr val="bg1"/>
          </a:solidFill>
          <a:latin typeface="Verdana" pitchFamily="34" charset="0"/>
          <a:ea typeface="HGPｺﾞｼｯｸE" pitchFamily="50" charset="-128"/>
        </a:defRPr>
      </a:lvl5pPr>
      <a:lvl6pPr marL="457200" algn="ctr" rtl="0" fontAlgn="base">
        <a:spcBef>
          <a:spcPct val="0"/>
        </a:spcBef>
        <a:spcAft>
          <a:spcPct val="0"/>
        </a:spcAft>
        <a:defRPr kumimoji="1" sz="4400">
          <a:solidFill>
            <a:schemeClr val="bg1"/>
          </a:solidFill>
          <a:latin typeface="Verdana" pitchFamily="34" charset="0"/>
          <a:ea typeface="HGPｺﾞｼｯｸE" pitchFamily="50" charset="-128"/>
        </a:defRPr>
      </a:lvl6pPr>
      <a:lvl7pPr marL="914400" algn="ctr" rtl="0" fontAlgn="base">
        <a:spcBef>
          <a:spcPct val="0"/>
        </a:spcBef>
        <a:spcAft>
          <a:spcPct val="0"/>
        </a:spcAft>
        <a:defRPr kumimoji="1" sz="4400">
          <a:solidFill>
            <a:schemeClr val="bg1"/>
          </a:solidFill>
          <a:latin typeface="Verdana" pitchFamily="34" charset="0"/>
          <a:ea typeface="HGPｺﾞｼｯｸE" pitchFamily="50" charset="-128"/>
        </a:defRPr>
      </a:lvl7pPr>
      <a:lvl8pPr marL="1371600" algn="ctr" rtl="0" fontAlgn="base">
        <a:spcBef>
          <a:spcPct val="0"/>
        </a:spcBef>
        <a:spcAft>
          <a:spcPct val="0"/>
        </a:spcAft>
        <a:defRPr kumimoji="1" sz="4400">
          <a:solidFill>
            <a:schemeClr val="bg1"/>
          </a:solidFill>
          <a:latin typeface="Verdana" pitchFamily="34" charset="0"/>
          <a:ea typeface="HGPｺﾞｼｯｸE" pitchFamily="50" charset="-128"/>
        </a:defRPr>
      </a:lvl8pPr>
      <a:lvl9pPr marL="1828800" algn="ctr" rtl="0" fontAlgn="base">
        <a:spcBef>
          <a:spcPct val="0"/>
        </a:spcBef>
        <a:spcAft>
          <a:spcPct val="0"/>
        </a:spcAft>
        <a:defRPr kumimoji="1" sz="4400">
          <a:solidFill>
            <a:schemeClr val="bg1"/>
          </a:solidFill>
          <a:latin typeface="Verdana" pitchFamily="34" charset="0"/>
          <a:ea typeface="HGPｺﾞｼｯｸE" pitchFamily="50" charset="-128"/>
        </a:defRPr>
      </a:lvl9pPr>
    </p:titleStyle>
    <p:bodyStyle>
      <a:lvl1pPr marL="342900" indent="-342900" algn="l" rtl="0" eaLnBrk="0" fontAlgn="base" hangingPunct="0">
        <a:spcBef>
          <a:spcPct val="20000"/>
        </a:spcBef>
        <a:spcAft>
          <a:spcPct val="0"/>
        </a:spcAft>
        <a:buChar char="•"/>
        <a:defRPr kumimoji="1" sz="3600">
          <a:solidFill>
            <a:schemeClr val="bg1"/>
          </a:solidFill>
          <a:latin typeface="+mn-lt"/>
          <a:ea typeface="+mn-ea"/>
          <a:cs typeface="+mn-cs"/>
        </a:defRPr>
      </a:lvl1pPr>
      <a:lvl2pPr marL="742950" indent="-285750" algn="l" rtl="0" eaLnBrk="0" fontAlgn="base" hangingPunct="0">
        <a:spcBef>
          <a:spcPct val="20000"/>
        </a:spcBef>
        <a:spcAft>
          <a:spcPct val="0"/>
        </a:spcAft>
        <a:buChar char="–"/>
        <a:defRPr kumimoji="1" sz="3200">
          <a:solidFill>
            <a:schemeClr val="bg1"/>
          </a:solidFill>
          <a:latin typeface="+mn-lt"/>
          <a:ea typeface="+mn-ea"/>
        </a:defRPr>
      </a:lvl2pPr>
      <a:lvl3pPr marL="1143000" indent="-228600" algn="l" rtl="0" eaLnBrk="0" fontAlgn="base" hangingPunct="0">
        <a:spcBef>
          <a:spcPct val="20000"/>
        </a:spcBef>
        <a:spcAft>
          <a:spcPct val="0"/>
        </a:spcAft>
        <a:buChar char="•"/>
        <a:defRPr kumimoji="1" sz="2800">
          <a:solidFill>
            <a:schemeClr val="bg1"/>
          </a:solidFill>
          <a:latin typeface="+mn-lt"/>
          <a:ea typeface="+mn-ea"/>
        </a:defRPr>
      </a:lvl3pPr>
      <a:lvl4pPr marL="1600200" indent="-228600" algn="l" rtl="0" eaLnBrk="0" fontAlgn="base" hangingPunct="0">
        <a:spcBef>
          <a:spcPct val="20000"/>
        </a:spcBef>
        <a:spcAft>
          <a:spcPct val="0"/>
        </a:spcAft>
        <a:buChar char="–"/>
        <a:defRPr kumimoji="1" sz="2400">
          <a:solidFill>
            <a:schemeClr val="bg1"/>
          </a:solidFill>
          <a:latin typeface="+mn-lt"/>
          <a:ea typeface="+mn-ea"/>
        </a:defRPr>
      </a:lvl4pPr>
      <a:lvl5pPr marL="2057400" indent="-228600" algn="l" rtl="0" eaLnBrk="0" fontAlgn="base" hangingPunct="0">
        <a:spcBef>
          <a:spcPct val="20000"/>
        </a:spcBef>
        <a:spcAft>
          <a:spcPct val="0"/>
        </a:spcAft>
        <a:buChar char="»"/>
        <a:defRPr kumimoji="1" sz="2400">
          <a:solidFill>
            <a:schemeClr val="bg1"/>
          </a:solidFill>
          <a:latin typeface="+mn-lt"/>
          <a:ea typeface="+mn-ea"/>
        </a:defRPr>
      </a:lvl5pPr>
      <a:lvl6pPr marL="2514600" indent="-228600" algn="l" rtl="0" fontAlgn="base">
        <a:spcBef>
          <a:spcPct val="20000"/>
        </a:spcBef>
        <a:spcAft>
          <a:spcPct val="0"/>
        </a:spcAft>
        <a:buChar char="»"/>
        <a:defRPr kumimoji="1" sz="2400">
          <a:solidFill>
            <a:schemeClr val="bg1"/>
          </a:solidFill>
          <a:latin typeface="+mn-lt"/>
          <a:ea typeface="+mn-ea"/>
        </a:defRPr>
      </a:lvl6pPr>
      <a:lvl7pPr marL="2971800" indent="-228600" algn="l" rtl="0" fontAlgn="base">
        <a:spcBef>
          <a:spcPct val="20000"/>
        </a:spcBef>
        <a:spcAft>
          <a:spcPct val="0"/>
        </a:spcAft>
        <a:buChar char="»"/>
        <a:defRPr kumimoji="1" sz="2400">
          <a:solidFill>
            <a:schemeClr val="bg1"/>
          </a:solidFill>
          <a:latin typeface="+mn-lt"/>
          <a:ea typeface="+mn-ea"/>
        </a:defRPr>
      </a:lvl7pPr>
      <a:lvl8pPr marL="3429000" indent="-228600" algn="l" rtl="0" fontAlgn="base">
        <a:spcBef>
          <a:spcPct val="20000"/>
        </a:spcBef>
        <a:spcAft>
          <a:spcPct val="0"/>
        </a:spcAft>
        <a:buChar char="»"/>
        <a:defRPr kumimoji="1" sz="2400">
          <a:solidFill>
            <a:schemeClr val="bg1"/>
          </a:solidFill>
          <a:latin typeface="+mn-lt"/>
          <a:ea typeface="+mn-ea"/>
        </a:defRPr>
      </a:lvl8pPr>
      <a:lvl9pPr marL="3886200" indent="-228600" algn="l" rtl="0" fontAlgn="base">
        <a:spcBef>
          <a:spcPct val="20000"/>
        </a:spcBef>
        <a:spcAft>
          <a:spcPct val="0"/>
        </a:spcAft>
        <a:buChar char="»"/>
        <a:defRPr kumimoji="1" sz="2400">
          <a:solidFill>
            <a:schemeClr val="bg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tx1"/>
            </a:gs>
            <a:gs pos="100000">
              <a:srgbClr val="5F5F5F"/>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0" sz="1400"/>
            </a:lvl1pPr>
          </a:lstStyle>
          <a:p>
            <a:r>
              <a:rPr lang="en-US" altLang="ja-JP" smtClean="0">
                <a:solidFill>
                  <a:srgbClr val="FFFFFF"/>
                </a:solidFill>
              </a:rPr>
              <a:t>2014-05-16</a:t>
            </a:r>
            <a:endParaRPr lang="en-US" altLang="ja-JP">
              <a:solidFill>
                <a:srgbClr val="FFFFFF"/>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0" sz="1400"/>
            </a:lvl1pPr>
          </a:lstStyle>
          <a:p>
            <a:r>
              <a:rPr lang="ja-JP" altLang="en-US">
                <a:solidFill>
                  <a:srgbClr val="FFFFFF"/>
                </a:solidFill>
              </a:rPr>
              <a:t>流体研プレゼンテーション・セミナー</a:t>
            </a:r>
            <a:endParaRPr lang="en-US" altLang="ja-JP">
              <a:solidFill>
                <a:srgbClr val="FFFFFF"/>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0" sz="2400"/>
            </a:lvl1pPr>
          </a:lstStyle>
          <a:p>
            <a:fld id="{FB49870D-FA64-49B0-8266-2D79198DD524}" type="slidenum">
              <a:rPr lang="ja-JP" altLang="en-US">
                <a:solidFill>
                  <a:srgbClr val="FFFFFF"/>
                </a:solidFill>
              </a:rPr>
              <a:pPr/>
              <a:t>‹#›</a:t>
            </a:fld>
            <a:endParaRPr lang="en-US" altLang="ja-JP">
              <a:solidFill>
                <a:srgbClr val="FFFFFF"/>
              </a:solidFill>
            </a:endParaRPr>
          </a:p>
        </p:txBody>
      </p:sp>
    </p:spTree>
  </p:cSld>
  <p:clrMap bg1="lt1" tx1="dk1" bg2="lt2" tx2="dk2" accent1="accent1" accent2="accent2" accent3="accent3" accent4="accent4" accent5="accent5" accent6="accent6" hlink="hlink" folHlink="folHlink"/>
  <p:sldLayoutIdLst>
    <p:sldLayoutId id="2147484214" r:id="rId1"/>
    <p:sldLayoutId id="2147484241" r:id="rId2"/>
  </p:sldLayoutIdLst>
  <p:transition>
    <p:cover/>
  </p:transition>
  <p:hf hdr="0"/>
  <p:txStyles>
    <p:titleStyle>
      <a:lvl1pPr algn="ctr" rtl="0" fontAlgn="base">
        <a:spcBef>
          <a:spcPct val="0"/>
        </a:spcBef>
        <a:spcAft>
          <a:spcPct val="0"/>
        </a:spcAft>
        <a:defRPr kumimoji="1" sz="4400">
          <a:solidFill>
            <a:schemeClr val="bg1"/>
          </a:solidFill>
          <a:latin typeface="+mj-lt"/>
          <a:ea typeface="+mj-ea"/>
          <a:cs typeface="+mj-cs"/>
        </a:defRPr>
      </a:lvl1pPr>
      <a:lvl2pPr algn="ctr" rtl="0" fontAlgn="base">
        <a:spcBef>
          <a:spcPct val="0"/>
        </a:spcBef>
        <a:spcAft>
          <a:spcPct val="0"/>
        </a:spcAft>
        <a:defRPr kumimoji="1" sz="4400">
          <a:solidFill>
            <a:schemeClr val="bg1"/>
          </a:solidFill>
          <a:latin typeface="Verdana" pitchFamily="34" charset="0"/>
          <a:ea typeface="HGPｺﾞｼｯｸE" pitchFamily="50" charset="-128"/>
        </a:defRPr>
      </a:lvl2pPr>
      <a:lvl3pPr algn="ctr" rtl="0" fontAlgn="base">
        <a:spcBef>
          <a:spcPct val="0"/>
        </a:spcBef>
        <a:spcAft>
          <a:spcPct val="0"/>
        </a:spcAft>
        <a:defRPr kumimoji="1" sz="4400">
          <a:solidFill>
            <a:schemeClr val="bg1"/>
          </a:solidFill>
          <a:latin typeface="Verdana" pitchFamily="34" charset="0"/>
          <a:ea typeface="HGPｺﾞｼｯｸE" pitchFamily="50" charset="-128"/>
        </a:defRPr>
      </a:lvl3pPr>
      <a:lvl4pPr algn="ctr" rtl="0" fontAlgn="base">
        <a:spcBef>
          <a:spcPct val="0"/>
        </a:spcBef>
        <a:spcAft>
          <a:spcPct val="0"/>
        </a:spcAft>
        <a:defRPr kumimoji="1" sz="4400">
          <a:solidFill>
            <a:schemeClr val="bg1"/>
          </a:solidFill>
          <a:latin typeface="Verdana" pitchFamily="34" charset="0"/>
          <a:ea typeface="HGPｺﾞｼｯｸE" pitchFamily="50" charset="-128"/>
        </a:defRPr>
      </a:lvl4pPr>
      <a:lvl5pPr algn="ctr" rtl="0" fontAlgn="base">
        <a:spcBef>
          <a:spcPct val="0"/>
        </a:spcBef>
        <a:spcAft>
          <a:spcPct val="0"/>
        </a:spcAft>
        <a:defRPr kumimoji="1" sz="4400">
          <a:solidFill>
            <a:schemeClr val="bg1"/>
          </a:solidFill>
          <a:latin typeface="Verdana" pitchFamily="34" charset="0"/>
          <a:ea typeface="HGPｺﾞｼｯｸE" pitchFamily="50" charset="-128"/>
        </a:defRPr>
      </a:lvl5pPr>
      <a:lvl6pPr marL="457200" algn="ctr" rtl="0" fontAlgn="base">
        <a:spcBef>
          <a:spcPct val="0"/>
        </a:spcBef>
        <a:spcAft>
          <a:spcPct val="0"/>
        </a:spcAft>
        <a:defRPr kumimoji="1" sz="4400">
          <a:solidFill>
            <a:schemeClr val="bg1"/>
          </a:solidFill>
          <a:latin typeface="Verdana" pitchFamily="34" charset="0"/>
          <a:ea typeface="HGPｺﾞｼｯｸE" pitchFamily="50" charset="-128"/>
        </a:defRPr>
      </a:lvl6pPr>
      <a:lvl7pPr marL="914400" algn="ctr" rtl="0" fontAlgn="base">
        <a:spcBef>
          <a:spcPct val="0"/>
        </a:spcBef>
        <a:spcAft>
          <a:spcPct val="0"/>
        </a:spcAft>
        <a:defRPr kumimoji="1" sz="4400">
          <a:solidFill>
            <a:schemeClr val="bg1"/>
          </a:solidFill>
          <a:latin typeface="Verdana" pitchFamily="34" charset="0"/>
          <a:ea typeface="HGPｺﾞｼｯｸE" pitchFamily="50" charset="-128"/>
        </a:defRPr>
      </a:lvl7pPr>
      <a:lvl8pPr marL="1371600" algn="ctr" rtl="0" fontAlgn="base">
        <a:spcBef>
          <a:spcPct val="0"/>
        </a:spcBef>
        <a:spcAft>
          <a:spcPct val="0"/>
        </a:spcAft>
        <a:defRPr kumimoji="1" sz="4400">
          <a:solidFill>
            <a:schemeClr val="bg1"/>
          </a:solidFill>
          <a:latin typeface="Verdana" pitchFamily="34" charset="0"/>
          <a:ea typeface="HGPｺﾞｼｯｸE" pitchFamily="50" charset="-128"/>
        </a:defRPr>
      </a:lvl8pPr>
      <a:lvl9pPr marL="1828800" algn="ctr" rtl="0" fontAlgn="base">
        <a:spcBef>
          <a:spcPct val="0"/>
        </a:spcBef>
        <a:spcAft>
          <a:spcPct val="0"/>
        </a:spcAft>
        <a:defRPr kumimoji="1" sz="4400">
          <a:solidFill>
            <a:schemeClr val="bg1"/>
          </a:solidFill>
          <a:latin typeface="Verdana" pitchFamily="34" charset="0"/>
          <a:ea typeface="HGPｺﾞｼｯｸE" pitchFamily="50" charset="-128"/>
        </a:defRPr>
      </a:lvl9pPr>
    </p:titleStyle>
    <p:bodyStyle>
      <a:lvl1pPr marL="342900" indent="-342900" algn="l" rtl="0" fontAlgn="base">
        <a:spcBef>
          <a:spcPct val="20000"/>
        </a:spcBef>
        <a:spcAft>
          <a:spcPct val="0"/>
        </a:spcAft>
        <a:buChar char="•"/>
        <a:defRPr kumimoji="1" sz="3600">
          <a:solidFill>
            <a:schemeClr val="bg1"/>
          </a:solidFill>
          <a:latin typeface="+mn-lt"/>
          <a:ea typeface="+mn-ea"/>
          <a:cs typeface="+mn-cs"/>
        </a:defRPr>
      </a:lvl1pPr>
      <a:lvl2pPr marL="742950" indent="-285750" algn="l" rtl="0" fontAlgn="base">
        <a:spcBef>
          <a:spcPct val="20000"/>
        </a:spcBef>
        <a:spcAft>
          <a:spcPct val="0"/>
        </a:spcAft>
        <a:buChar char="–"/>
        <a:defRPr kumimoji="1" sz="3200">
          <a:solidFill>
            <a:schemeClr val="bg1"/>
          </a:solidFill>
          <a:latin typeface="+mn-lt"/>
          <a:ea typeface="+mn-ea"/>
        </a:defRPr>
      </a:lvl2pPr>
      <a:lvl3pPr marL="1143000" indent="-228600" algn="l" rtl="0" fontAlgn="base">
        <a:spcBef>
          <a:spcPct val="20000"/>
        </a:spcBef>
        <a:spcAft>
          <a:spcPct val="0"/>
        </a:spcAft>
        <a:buChar char="•"/>
        <a:defRPr kumimoji="1" sz="2800">
          <a:solidFill>
            <a:schemeClr val="bg1"/>
          </a:solidFill>
          <a:latin typeface="+mn-lt"/>
          <a:ea typeface="+mn-ea"/>
        </a:defRPr>
      </a:lvl3pPr>
      <a:lvl4pPr marL="1600200" indent="-228600" algn="l" rtl="0" fontAlgn="base">
        <a:spcBef>
          <a:spcPct val="20000"/>
        </a:spcBef>
        <a:spcAft>
          <a:spcPct val="0"/>
        </a:spcAft>
        <a:buChar char="–"/>
        <a:defRPr kumimoji="1" sz="2400">
          <a:solidFill>
            <a:schemeClr val="bg1"/>
          </a:solidFill>
          <a:latin typeface="+mn-lt"/>
          <a:ea typeface="+mn-ea"/>
        </a:defRPr>
      </a:lvl4pPr>
      <a:lvl5pPr marL="2057400" indent="-228600" algn="l" rtl="0" fontAlgn="base">
        <a:spcBef>
          <a:spcPct val="20000"/>
        </a:spcBef>
        <a:spcAft>
          <a:spcPct val="0"/>
        </a:spcAft>
        <a:buChar char="»"/>
        <a:defRPr kumimoji="1" sz="2400">
          <a:solidFill>
            <a:schemeClr val="bg1"/>
          </a:solidFill>
          <a:latin typeface="+mn-lt"/>
          <a:ea typeface="+mn-ea"/>
        </a:defRPr>
      </a:lvl5pPr>
      <a:lvl6pPr marL="2514600" indent="-228600" algn="l" rtl="0" fontAlgn="base">
        <a:spcBef>
          <a:spcPct val="20000"/>
        </a:spcBef>
        <a:spcAft>
          <a:spcPct val="0"/>
        </a:spcAft>
        <a:buChar char="»"/>
        <a:defRPr kumimoji="1" sz="2400">
          <a:solidFill>
            <a:schemeClr val="bg1"/>
          </a:solidFill>
          <a:latin typeface="+mn-lt"/>
          <a:ea typeface="+mn-ea"/>
        </a:defRPr>
      </a:lvl6pPr>
      <a:lvl7pPr marL="2971800" indent="-228600" algn="l" rtl="0" fontAlgn="base">
        <a:spcBef>
          <a:spcPct val="20000"/>
        </a:spcBef>
        <a:spcAft>
          <a:spcPct val="0"/>
        </a:spcAft>
        <a:buChar char="»"/>
        <a:defRPr kumimoji="1" sz="2400">
          <a:solidFill>
            <a:schemeClr val="bg1"/>
          </a:solidFill>
          <a:latin typeface="+mn-lt"/>
          <a:ea typeface="+mn-ea"/>
        </a:defRPr>
      </a:lvl7pPr>
      <a:lvl8pPr marL="3429000" indent="-228600" algn="l" rtl="0" fontAlgn="base">
        <a:spcBef>
          <a:spcPct val="20000"/>
        </a:spcBef>
        <a:spcAft>
          <a:spcPct val="0"/>
        </a:spcAft>
        <a:buChar char="»"/>
        <a:defRPr kumimoji="1" sz="2400">
          <a:solidFill>
            <a:schemeClr val="bg1"/>
          </a:solidFill>
          <a:latin typeface="+mn-lt"/>
          <a:ea typeface="+mn-ea"/>
        </a:defRPr>
      </a:lvl8pPr>
      <a:lvl9pPr marL="3886200" indent="-228600" algn="l" rtl="0" fontAlgn="base">
        <a:spcBef>
          <a:spcPct val="20000"/>
        </a:spcBef>
        <a:spcAft>
          <a:spcPct val="0"/>
        </a:spcAft>
        <a:buChar char="»"/>
        <a:defRPr kumimoji="1" sz="2400">
          <a:solidFill>
            <a:schemeClr val="bg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tx1"/>
            </a:gs>
            <a:gs pos="100000">
              <a:srgbClr val="5F5F5F"/>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0" sz="1400"/>
            </a:lvl1pPr>
          </a:lstStyle>
          <a:p>
            <a:r>
              <a:rPr lang="en-US" altLang="ja-JP" smtClean="0">
                <a:solidFill>
                  <a:srgbClr val="FFFFFF"/>
                </a:solidFill>
              </a:rPr>
              <a:t>2014-05-16</a:t>
            </a:r>
            <a:endParaRPr lang="en-US" altLang="ja-JP">
              <a:solidFill>
                <a:srgbClr val="FFFFFF"/>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0" sz="1400"/>
            </a:lvl1pPr>
          </a:lstStyle>
          <a:p>
            <a:r>
              <a:rPr lang="ja-JP" altLang="en-US">
                <a:solidFill>
                  <a:srgbClr val="FFFFFF"/>
                </a:solidFill>
              </a:rPr>
              <a:t>流体研プレゼンテーション・セミナー</a:t>
            </a:r>
            <a:endParaRPr lang="en-US" altLang="ja-JP">
              <a:solidFill>
                <a:srgbClr val="FFFFFF"/>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0" sz="2400"/>
            </a:lvl1pPr>
          </a:lstStyle>
          <a:p>
            <a:fld id="{FB49870D-FA64-49B0-8266-2D79198DD524}" type="slidenum">
              <a:rPr lang="ja-JP" altLang="en-US">
                <a:solidFill>
                  <a:srgbClr val="FFFFFF"/>
                </a:solidFill>
              </a:rPr>
              <a:pPr/>
              <a:t>‹#›</a:t>
            </a:fld>
            <a:endParaRPr lang="en-US" altLang="ja-JP">
              <a:solidFill>
                <a:srgbClr val="FFFFFF"/>
              </a:solidFill>
            </a:endParaRPr>
          </a:p>
        </p:txBody>
      </p:sp>
    </p:spTree>
  </p:cSld>
  <p:clrMap bg1="lt1" tx1="dk1" bg2="lt2" tx2="dk2" accent1="accent1" accent2="accent2" accent3="accent3" accent4="accent4" accent5="accent5" accent6="accent6" hlink="hlink" folHlink="folHlink"/>
  <p:sldLayoutIdLst>
    <p:sldLayoutId id="2147484218" r:id="rId1"/>
  </p:sldLayoutIdLst>
  <p:transition>
    <p:cover/>
  </p:transition>
  <p:hf hdr="0"/>
  <p:txStyles>
    <p:titleStyle>
      <a:lvl1pPr algn="ctr" rtl="0" fontAlgn="base">
        <a:spcBef>
          <a:spcPct val="0"/>
        </a:spcBef>
        <a:spcAft>
          <a:spcPct val="0"/>
        </a:spcAft>
        <a:defRPr kumimoji="1" sz="4400">
          <a:solidFill>
            <a:schemeClr val="bg1"/>
          </a:solidFill>
          <a:latin typeface="+mj-lt"/>
          <a:ea typeface="+mj-ea"/>
          <a:cs typeface="+mj-cs"/>
        </a:defRPr>
      </a:lvl1pPr>
      <a:lvl2pPr algn="ctr" rtl="0" fontAlgn="base">
        <a:spcBef>
          <a:spcPct val="0"/>
        </a:spcBef>
        <a:spcAft>
          <a:spcPct val="0"/>
        </a:spcAft>
        <a:defRPr kumimoji="1" sz="4400">
          <a:solidFill>
            <a:schemeClr val="bg1"/>
          </a:solidFill>
          <a:latin typeface="Verdana" pitchFamily="34" charset="0"/>
          <a:ea typeface="HGPｺﾞｼｯｸE" pitchFamily="50" charset="-128"/>
        </a:defRPr>
      </a:lvl2pPr>
      <a:lvl3pPr algn="ctr" rtl="0" fontAlgn="base">
        <a:spcBef>
          <a:spcPct val="0"/>
        </a:spcBef>
        <a:spcAft>
          <a:spcPct val="0"/>
        </a:spcAft>
        <a:defRPr kumimoji="1" sz="4400">
          <a:solidFill>
            <a:schemeClr val="bg1"/>
          </a:solidFill>
          <a:latin typeface="Verdana" pitchFamily="34" charset="0"/>
          <a:ea typeface="HGPｺﾞｼｯｸE" pitchFamily="50" charset="-128"/>
        </a:defRPr>
      </a:lvl3pPr>
      <a:lvl4pPr algn="ctr" rtl="0" fontAlgn="base">
        <a:spcBef>
          <a:spcPct val="0"/>
        </a:spcBef>
        <a:spcAft>
          <a:spcPct val="0"/>
        </a:spcAft>
        <a:defRPr kumimoji="1" sz="4400">
          <a:solidFill>
            <a:schemeClr val="bg1"/>
          </a:solidFill>
          <a:latin typeface="Verdana" pitchFamily="34" charset="0"/>
          <a:ea typeface="HGPｺﾞｼｯｸE" pitchFamily="50" charset="-128"/>
        </a:defRPr>
      </a:lvl4pPr>
      <a:lvl5pPr algn="ctr" rtl="0" fontAlgn="base">
        <a:spcBef>
          <a:spcPct val="0"/>
        </a:spcBef>
        <a:spcAft>
          <a:spcPct val="0"/>
        </a:spcAft>
        <a:defRPr kumimoji="1" sz="4400">
          <a:solidFill>
            <a:schemeClr val="bg1"/>
          </a:solidFill>
          <a:latin typeface="Verdana" pitchFamily="34" charset="0"/>
          <a:ea typeface="HGPｺﾞｼｯｸE" pitchFamily="50" charset="-128"/>
        </a:defRPr>
      </a:lvl5pPr>
      <a:lvl6pPr marL="457200" algn="ctr" rtl="0" fontAlgn="base">
        <a:spcBef>
          <a:spcPct val="0"/>
        </a:spcBef>
        <a:spcAft>
          <a:spcPct val="0"/>
        </a:spcAft>
        <a:defRPr kumimoji="1" sz="4400">
          <a:solidFill>
            <a:schemeClr val="bg1"/>
          </a:solidFill>
          <a:latin typeface="Verdana" pitchFamily="34" charset="0"/>
          <a:ea typeface="HGPｺﾞｼｯｸE" pitchFamily="50" charset="-128"/>
        </a:defRPr>
      </a:lvl6pPr>
      <a:lvl7pPr marL="914400" algn="ctr" rtl="0" fontAlgn="base">
        <a:spcBef>
          <a:spcPct val="0"/>
        </a:spcBef>
        <a:spcAft>
          <a:spcPct val="0"/>
        </a:spcAft>
        <a:defRPr kumimoji="1" sz="4400">
          <a:solidFill>
            <a:schemeClr val="bg1"/>
          </a:solidFill>
          <a:latin typeface="Verdana" pitchFamily="34" charset="0"/>
          <a:ea typeface="HGPｺﾞｼｯｸE" pitchFamily="50" charset="-128"/>
        </a:defRPr>
      </a:lvl7pPr>
      <a:lvl8pPr marL="1371600" algn="ctr" rtl="0" fontAlgn="base">
        <a:spcBef>
          <a:spcPct val="0"/>
        </a:spcBef>
        <a:spcAft>
          <a:spcPct val="0"/>
        </a:spcAft>
        <a:defRPr kumimoji="1" sz="4400">
          <a:solidFill>
            <a:schemeClr val="bg1"/>
          </a:solidFill>
          <a:latin typeface="Verdana" pitchFamily="34" charset="0"/>
          <a:ea typeface="HGPｺﾞｼｯｸE" pitchFamily="50" charset="-128"/>
        </a:defRPr>
      </a:lvl8pPr>
      <a:lvl9pPr marL="1828800" algn="ctr" rtl="0" fontAlgn="base">
        <a:spcBef>
          <a:spcPct val="0"/>
        </a:spcBef>
        <a:spcAft>
          <a:spcPct val="0"/>
        </a:spcAft>
        <a:defRPr kumimoji="1" sz="4400">
          <a:solidFill>
            <a:schemeClr val="bg1"/>
          </a:solidFill>
          <a:latin typeface="Verdana" pitchFamily="34" charset="0"/>
          <a:ea typeface="HGPｺﾞｼｯｸE" pitchFamily="50" charset="-128"/>
        </a:defRPr>
      </a:lvl9pPr>
    </p:titleStyle>
    <p:bodyStyle>
      <a:lvl1pPr marL="342900" indent="-342900" algn="l" rtl="0" fontAlgn="base">
        <a:spcBef>
          <a:spcPct val="20000"/>
        </a:spcBef>
        <a:spcAft>
          <a:spcPct val="0"/>
        </a:spcAft>
        <a:buChar char="•"/>
        <a:defRPr kumimoji="1" sz="3600">
          <a:solidFill>
            <a:schemeClr val="bg1"/>
          </a:solidFill>
          <a:latin typeface="+mn-lt"/>
          <a:ea typeface="+mn-ea"/>
          <a:cs typeface="+mn-cs"/>
        </a:defRPr>
      </a:lvl1pPr>
      <a:lvl2pPr marL="742950" indent="-285750" algn="l" rtl="0" fontAlgn="base">
        <a:spcBef>
          <a:spcPct val="20000"/>
        </a:spcBef>
        <a:spcAft>
          <a:spcPct val="0"/>
        </a:spcAft>
        <a:buChar char="–"/>
        <a:defRPr kumimoji="1" sz="3200">
          <a:solidFill>
            <a:schemeClr val="bg1"/>
          </a:solidFill>
          <a:latin typeface="+mn-lt"/>
          <a:ea typeface="+mn-ea"/>
        </a:defRPr>
      </a:lvl2pPr>
      <a:lvl3pPr marL="1143000" indent="-228600" algn="l" rtl="0" fontAlgn="base">
        <a:spcBef>
          <a:spcPct val="20000"/>
        </a:spcBef>
        <a:spcAft>
          <a:spcPct val="0"/>
        </a:spcAft>
        <a:buChar char="•"/>
        <a:defRPr kumimoji="1" sz="2800">
          <a:solidFill>
            <a:schemeClr val="bg1"/>
          </a:solidFill>
          <a:latin typeface="+mn-lt"/>
          <a:ea typeface="+mn-ea"/>
        </a:defRPr>
      </a:lvl3pPr>
      <a:lvl4pPr marL="1600200" indent="-228600" algn="l" rtl="0" fontAlgn="base">
        <a:spcBef>
          <a:spcPct val="20000"/>
        </a:spcBef>
        <a:spcAft>
          <a:spcPct val="0"/>
        </a:spcAft>
        <a:buChar char="–"/>
        <a:defRPr kumimoji="1" sz="2400">
          <a:solidFill>
            <a:schemeClr val="bg1"/>
          </a:solidFill>
          <a:latin typeface="+mn-lt"/>
          <a:ea typeface="+mn-ea"/>
        </a:defRPr>
      </a:lvl4pPr>
      <a:lvl5pPr marL="2057400" indent="-228600" algn="l" rtl="0" fontAlgn="base">
        <a:spcBef>
          <a:spcPct val="20000"/>
        </a:spcBef>
        <a:spcAft>
          <a:spcPct val="0"/>
        </a:spcAft>
        <a:buChar char="»"/>
        <a:defRPr kumimoji="1" sz="2400">
          <a:solidFill>
            <a:schemeClr val="bg1"/>
          </a:solidFill>
          <a:latin typeface="+mn-lt"/>
          <a:ea typeface="+mn-ea"/>
        </a:defRPr>
      </a:lvl5pPr>
      <a:lvl6pPr marL="2514600" indent="-228600" algn="l" rtl="0" fontAlgn="base">
        <a:spcBef>
          <a:spcPct val="20000"/>
        </a:spcBef>
        <a:spcAft>
          <a:spcPct val="0"/>
        </a:spcAft>
        <a:buChar char="»"/>
        <a:defRPr kumimoji="1" sz="2400">
          <a:solidFill>
            <a:schemeClr val="bg1"/>
          </a:solidFill>
          <a:latin typeface="+mn-lt"/>
          <a:ea typeface="+mn-ea"/>
        </a:defRPr>
      </a:lvl6pPr>
      <a:lvl7pPr marL="2971800" indent="-228600" algn="l" rtl="0" fontAlgn="base">
        <a:spcBef>
          <a:spcPct val="20000"/>
        </a:spcBef>
        <a:spcAft>
          <a:spcPct val="0"/>
        </a:spcAft>
        <a:buChar char="»"/>
        <a:defRPr kumimoji="1" sz="2400">
          <a:solidFill>
            <a:schemeClr val="bg1"/>
          </a:solidFill>
          <a:latin typeface="+mn-lt"/>
          <a:ea typeface="+mn-ea"/>
        </a:defRPr>
      </a:lvl7pPr>
      <a:lvl8pPr marL="3429000" indent="-228600" algn="l" rtl="0" fontAlgn="base">
        <a:spcBef>
          <a:spcPct val="20000"/>
        </a:spcBef>
        <a:spcAft>
          <a:spcPct val="0"/>
        </a:spcAft>
        <a:buChar char="»"/>
        <a:defRPr kumimoji="1" sz="2400">
          <a:solidFill>
            <a:schemeClr val="bg1"/>
          </a:solidFill>
          <a:latin typeface="+mn-lt"/>
          <a:ea typeface="+mn-ea"/>
        </a:defRPr>
      </a:lvl8pPr>
      <a:lvl9pPr marL="3886200" indent="-228600" algn="l" rtl="0" fontAlgn="base">
        <a:spcBef>
          <a:spcPct val="20000"/>
        </a:spcBef>
        <a:spcAft>
          <a:spcPct val="0"/>
        </a:spcAft>
        <a:buChar char="»"/>
        <a:defRPr kumimoji="1" sz="2400">
          <a:solidFill>
            <a:schemeClr val="bg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tx1"/>
            </a:gs>
            <a:gs pos="100000">
              <a:srgbClr val="5F5F5F"/>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0" sz="1400"/>
            </a:lvl1pPr>
          </a:lstStyle>
          <a:p>
            <a:r>
              <a:rPr lang="en-US" altLang="ja-JP" smtClean="0">
                <a:solidFill>
                  <a:srgbClr val="FFFFFF"/>
                </a:solidFill>
              </a:rPr>
              <a:t>2014-05-16</a:t>
            </a:r>
            <a:endParaRPr lang="en-US" altLang="ja-JP">
              <a:solidFill>
                <a:srgbClr val="FFFFFF"/>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0" sz="1400"/>
            </a:lvl1pPr>
          </a:lstStyle>
          <a:p>
            <a:r>
              <a:rPr lang="ja-JP" altLang="en-US">
                <a:solidFill>
                  <a:srgbClr val="FFFFFF"/>
                </a:solidFill>
              </a:rPr>
              <a:t>流体研プレゼンテーション・セミナー</a:t>
            </a:r>
            <a:endParaRPr lang="en-US" altLang="ja-JP">
              <a:solidFill>
                <a:srgbClr val="FFFFFF"/>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0" sz="2400"/>
            </a:lvl1pPr>
          </a:lstStyle>
          <a:p>
            <a:fld id="{FB49870D-FA64-49B0-8266-2D79198DD524}" type="slidenum">
              <a:rPr lang="ja-JP" altLang="en-US">
                <a:solidFill>
                  <a:srgbClr val="FFFFFF"/>
                </a:solidFill>
              </a:rPr>
              <a:pPr/>
              <a:t>‹#›</a:t>
            </a:fld>
            <a:endParaRPr lang="en-US" altLang="ja-JP">
              <a:solidFill>
                <a:srgbClr val="FFFFFF"/>
              </a:solidFill>
            </a:endParaRPr>
          </a:p>
        </p:txBody>
      </p:sp>
    </p:spTree>
  </p:cSld>
  <p:clrMap bg1="lt1" tx1="dk1" bg2="lt2" tx2="dk2" accent1="accent1" accent2="accent2" accent3="accent3" accent4="accent4" accent5="accent5" accent6="accent6" hlink="hlink" folHlink="folHlink"/>
  <p:sldLayoutIdLst>
    <p:sldLayoutId id="2147484220" r:id="rId1"/>
  </p:sldLayoutIdLst>
  <p:transition>
    <p:cover/>
  </p:transition>
  <p:hf hdr="0"/>
  <p:txStyles>
    <p:titleStyle>
      <a:lvl1pPr algn="ctr" rtl="0" fontAlgn="base">
        <a:spcBef>
          <a:spcPct val="0"/>
        </a:spcBef>
        <a:spcAft>
          <a:spcPct val="0"/>
        </a:spcAft>
        <a:defRPr kumimoji="1" sz="4400">
          <a:solidFill>
            <a:schemeClr val="bg1"/>
          </a:solidFill>
          <a:latin typeface="+mj-lt"/>
          <a:ea typeface="+mj-ea"/>
          <a:cs typeface="+mj-cs"/>
        </a:defRPr>
      </a:lvl1pPr>
      <a:lvl2pPr algn="ctr" rtl="0" fontAlgn="base">
        <a:spcBef>
          <a:spcPct val="0"/>
        </a:spcBef>
        <a:spcAft>
          <a:spcPct val="0"/>
        </a:spcAft>
        <a:defRPr kumimoji="1" sz="4400">
          <a:solidFill>
            <a:schemeClr val="bg1"/>
          </a:solidFill>
          <a:latin typeface="Verdana" pitchFamily="34" charset="0"/>
          <a:ea typeface="HGPｺﾞｼｯｸE" pitchFamily="50" charset="-128"/>
        </a:defRPr>
      </a:lvl2pPr>
      <a:lvl3pPr algn="ctr" rtl="0" fontAlgn="base">
        <a:spcBef>
          <a:spcPct val="0"/>
        </a:spcBef>
        <a:spcAft>
          <a:spcPct val="0"/>
        </a:spcAft>
        <a:defRPr kumimoji="1" sz="4400">
          <a:solidFill>
            <a:schemeClr val="bg1"/>
          </a:solidFill>
          <a:latin typeface="Verdana" pitchFamily="34" charset="0"/>
          <a:ea typeface="HGPｺﾞｼｯｸE" pitchFamily="50" charset="-128"/>
        </a:defRPr>
      </a:lvl3pPr>
      <a:lvl4pPr algn="ctr" rtl="0" fontAlgn="base">
        <a:spcBef>
          <a:spcPct val="0"/>
        </a:spcBef>
        <a:spcAft>
          <a:spcPct val="0"/>
        </a:spcAft>
        <a:defRPr kumimoji="1" sz="4400">
          <a:solidFill>
            <a:schemeClr val="bg1"/>
          </a:solidFill>
          <a:latin typeface="Verdana" pitchFamily="34" charset="0"/>
          <a:ea typeface="HGPｺﾞｼｯｸE" pitchFamily="50" charset="-128"/>
        </a:defRPr>
      </a:lvl4pPr>
      <a:lvl5pPr algn="ctr" rtl="0" fontAlgn="base">
        <a:spcBef>
          <a:spcPct val="0"/>
        </a:spcBef>
        <a:spcAft>
          <a:spcPct val="0"/>
        </a:spcAft>
        <a:defRPr kumimoji="1" sz="4400">
          <a:solidFill>
            <a:schemeClr val="bg1"/>
          </a:solidFill>
          <a:latin typeface="Verdana" pitchFamily="34" charset="0"/>
          <a:ea typeface="HGPｺﾞｼｯｸE" pitchFamily="50" charset="-128"/>
        </a:defRPr>
      </a:lvl5pPr>
      <a:lvl6pPr marL="457200" algn="ctr" rtl="0" fontAlgn="base">
        <a:spcBef>
          <a:spcPct val="0"/>
        </a:spcBef>
        <a:spcAft>
          <a:spcPct val="0"/>
        </a:spcAft>
        <a:defRPr kumimoji="1" sz="4400">
          <a:solidFill>
            <a:schemeClr val="bg1"/>
          </a:solidFill>
          <a:latin typeface="Verdana" pitchFamily="34" charset="0"/>
          <a:ea typeface="HGPｺﾞｼｯｸE" pitchFamily="50" charset="-128"/>
        </a:defRPr>
      </a:lvl6pPr>
      <a:lvl7pPr marL="914400" algn="ctr" rtl="0" fontAlgn="base">
        <a:spcBef>
          <a:spcPct val="0"/>
        </a:spcBef>
        <a:spcAft>
          <a:spcPct val="0"/>
        </a:spcAft>
        <a:defRPr kumimoji="1" sz="4400">
          <a:solidFill>
            <a:schemeClr val="bg1"/>
          </a:solidFill>
          <a:latin typeface="Verdana" pitchFamily="34" charset="0"/>
          <a:ea typeface="HGPｺﾞｼｯｸE" pitchFamily="50" charset="-128"/>
        </a:defRPr>
      </a:lvl7pPr>
      <a:lvl8pPr marL="1371600" algn="ctr" rtl="0" fontAlgn="base">
        <a:spcBef>
          <a:spcPct val="0"/>
        </a:spcBef>
        <a:spcAft>
          <a:spcPct val="0"/>
        </a:spcAft>
        <a:defRPr kumimoji="1" sz="4400">
          <a:solidFill>
            <a:schemeClr val="bg1"/>
          </a:solidFill>
          <a:latin typeface="Verdana" pitchFamily="34" charset="0"/>
          <a:ea typeface="HGPｺﾞｼｯｸE" pitchFamily="50" charset="-128"/>
        </a:defRPr>
      </a:lvl8pPr>
      <a:lvl9pPr marL="1828800" algn="ctr" rtl="0" fontAlgn="base">
        <a:spcBef>
          <a:spcPct val="0"/>
        </a:spcBef>
        <a:spcAft>
          <a:spcPct val="0"/>
        </a:spcAft>
        <a:defRPr kumimoji="1" sz="4400">
          <a:solidFill>
            <a:schemeClr val="bg1"/>
          </a:solidFill>
          <a:latin typeface="Verdana" pitchFamily="34" charset="0"/>
          <a:ea typeface="HGPｺﾞｼｯｸE" pitchFamily="50" charset="-128"/>
        </a:defRPr>
      </a:lvl9pPr>
    </p:titleStyle>
    <p:bodyStyle>
      <a:lvl1pPr marL="342900" indent="-342900" algn="l" rtl="0" fontAlgn="base">
        <a:spcBef>
          <a:spcPct val="20000"/>
        </a:spcBef>
        <a:spcAft>
          <a:spcPct val="0"/>
        </a:spcAft>
        <a:buChar char="•"/>
        <a:defRPr kumimoji="1" sz="3600">
          <a:solidFill>
            <a:schemeClr val="bg1"/>
          </a:solidFill>
          <a:latin typeface="+mn-lt"/>
          <a:ea typeface="+mn-ea"/>
          <a:cs typeface="+mn-cs"/>
        </a:defRPr>
      </a:lvl1pPr>
      <a:lvl2pPr marL="742950" indent="-285750" algn="l" rtl="0" fontAlgn="base">
        <a:spcBef>
          <a:spcPct val="20000"/>
        </a:spcBef>
        <a:spcAft>
          <a:spcPct val="0"/>
        </a:spcAft>
        <a:buChar char="–"/>
        <a:defRPr kumimoji="1" sz="3200">
          <a:solidFill>
            <a:schemeClr val="bg1"/>
          </a:solidFill>
          <a:latin typeface="+mn-lt"/>
          <a:ea typeface="+mn-ea"/>
        </a:defRPr>
      </a:lvl2pPr>
      <a:lvl3pPr marL="1143000" indent="-228600" algn="l" rtl="0" fontAlgn="base">
        <a:spcBef>
          <a:spcPct val="20000"/>
        </a:spcBef>
        <a:spcAft>
          <a:spcPct val="0"/>
        </a:spcAft>
        <a:buChar char="•"/>
        <a:defRPr kumimoji="1" sz="2800">
          <a:solidFill>
            <a:schemeClr val="bg1"/>
          </a:solidFill>
          <a:latin typeface="+mn-lt"/>
          <a:ea typeface="+mn-ea"/>
        </a:defRPr>
      </a:lvl3pPr>
      <a:lvl4pPr marL="1600200" indent="-228600" algn="l" rtl="0" fontAlgn="base">
        <a:spcBef>
          <a:spcPct val="20000"/>
        </a:spcBef>
        <a:spcAft>
          <a:spcPct val="0"/>
        </a:spcAft>
        <a:buChar char="–"/>
        <a:defRPr kumimoji="1" sz="2400">
          <a:solidFill>
            <a:schemeClr val="bg1"/>
          </a:solidFill>
          <a:latin typeface="+mn-lt"/>
          <a:ea typeface="+mn-ea"/>
        </a:defRPr>
      </a:lvl4pPr>
      <a:lvl5pPr marL="2057400" indent="-228600" algn="l" rtl="0" fontAlgn="base">
        <a:spcBef>
          <a:spcPct val="20000"/>
        </a:spcBef>
        <a:spcAft>
          <a:spcPct val="0"/>
        </a:spcAft>
        <a:buChar char="»"/>
        <a:defRPr kumimoji="1" sz="2400">
          <a:solidFill>
            <a:schemeClr val="bg1"/>
          </a:solidFill>
          <a:latin typeface="+mn-lt"/>
          <a:ea typeface="+mn-ea"/>
        </a:defRPr>
      </a:lvl5pPr>
      <a:lvl6pPr marL="2514600" indent="-228600" algn="l" rtl="0" fontAlgn="base">
        <a:spcBef>
          <a:spcPct val="20000"/>
        </a:spcBef>
        <a:spcAft>
          <a:spcPct val="0"/>
        </a:spcAft>
        <a:buChar char="»"/>
        <a:defRPr kumimoji="1" sz="2400">
          <a:solidFill>
            <a:schemeClr val="bg1"/>
          </a:solidFill>
          <a:latin typeface="+mn-lt"/>
          <a:ea typeface="+mn-ea"/>
        </a:defRPr>
      </a:lvl6pPr>
      <a:lvl7pPr marL="2971800" indent="-228600" algn="l" rtl="0" fontAlgn="base">
        <a:spcBef>
          <a:spcPct val="20000"/>
        </a:spcBef>
        <a:spcAft>
          <a:spcPct val="0"/>
        </a:spcAft>
        <a:buChar char="»"/>
        <a:defRPr kumimoji="1" sz="2400">
          <a:solidFill>
            <a:schemeClr val="bg1"/>
          </a:solidFill>
          <a:latin typeface="+mn-lt"/>
          <a:ea typeface="+mn-ea"/>
        </a:defRPr>
      </a:lvl7pPr>
      <a:lvl8pPr marL="3429000" indent="-228600" algn="l" rtl="0" fontAlgn="base">
        <a:spcBef>
          <a:spcPct val="20000"/>
        </a:spcBef>
        <a:spcAft>
          <a:spcPct val="0"/>
        </a:spcAft>
        <a:buChar char="»"/>
        <a:defRPr kumimoji="1" sz="2400">
          <a:solidFill>
            <a:schemeClr val="bg1"/>
          </a:solidFill>
          <a:latin typeface="+mn-lt"/>
          <a:ea typeface="+mn-ea"/>
        </a:defRPr>
      </a:lvl8pPr>
      <a:lvl9pPr marL="3886200" indent="-228600" algn="l" rtl="0" fontAlgn="base">
        <a:spcBef>
          <a:spcPct val="20000"/>
        </a:spcBef>
        <a:spcAft>
          <a:spcPct val="0"/>
        </a:spcAft>
        <a:buChar char="»"/>
        <a:defRPr kumimoji="1" sz="2400">
          <a:solidFill>
            <a:schemeClr val="bg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tx1"/>
            </a:gs>
            <a:gs pos="100000">
              <a:srgbClr val="5F5F5F"/>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0" sz="1400"/>
            </a:lvl1pPr>
          </a:lstStyle>
          <a:p>
            <a:r>
              <a:rPr lang="en-US" altLang="ja-JP" smtClean="0">
                <a:solidFill>
                  <a:srgbClr val="FFFFFF"/>
                </a:solidFill>
              </a:rPr>
              <a:t>2014-05-16</a:t>
            </a:r>
            <a:endParaRPr lang="en-US" altLang="ja-JP">
              <a:solidFill>
                <a:srgbClr val="FFFFFF"/>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0" sz="1400"/>
            </a:lvl1pPr>
          </a:lstStyle>
          <a:p>
            <a:r>
              <a:rPr lang="ja-JP" altLang="en-US">
                <a:solidFill>
                  <a:srgbClr val="FFFFFF"/>
                </a:solidFill>
              </a:rPr>
              <a:t>流体研プレゼンテーション・セミナー</a:t>
            </a:r>
            <a:endParaRPr lang="en-US" altLang="ja-JP">
              <a:solidFill>
                <a:srgbClr val="FFFFFF"/>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0" sz="2400"/>
            </a:lvl1pPr>
          </a:lstStyle>
          <a:p>
            <a:fld id="{FB49870D-FA64-49B0-8266-2D79198DD524}" type="slidenum">
              <a:rPr lang="ja-JP" altLang="en-US">
                <a:solidFill>
                  <a:srgbClr val="FFFFFF"/>
                </a:solidFill>
              </a:rPr>
              <a:pPr/>
              <a:t>‹#›</a:t>
            </a:fld>
            <a:endParaRPr lang="en-US" altLang="ja-JP">
              <a:solidFill>
                <a:srgbClr val="FFFFFF"/>
              </a:solidFill>
            </a:endParaRPr>
          </a:p>
        </p:txBody>
      </p:sp>
    </p:spTree>
  </p:cSld>
  <p:clrMap bg1="lt1" tx1="dk1" bg2="lt2" tx2="dk2" accent1="accent1" accent2="accent2" accent3="accent3" accent4="accent4" accent5="accent5" accent6="accent6" hlink="hlink" folHlink="folHlink"/>
  <p:sldLayoutIdLst>
    <p:sldLayoutId id="2147484222" r:id="rId1"/>
  </p:sldLayoutIdLst>
  <p:transition>
    <p:cover/>
  </p:transition>
  <p:hf hdr="0"/>
  <p:txStyles>
    <p:titleStyle>
      <a:lvl1pPr algn="ctr" rtl="0" fontAlgn="base">
        <a:spcBef>
          <a:spcPct val="0"/>
        </a:spcBef>
        <a:spcAft>
          <a:spcPct val="0"/>
        </a:spcAft>
        <a:defRPr kumimoji="1" sz="4400">
          <a:solidFill>
            <a:schemeClr val="bg1"/>
          </a:solidFill>
          <a:latin typeface="+mj-lt"/>
          <a:ea typeface="+mj-ea"/>
          <a:cs typeface="+mj-cs"/>
        </a:defRPr>
      </a:lvl1pPr>
      <a:lvl2pPr algn="ctr" rtl="0" fontAlgn="base">
        <a:spcBef>
          <a:spcPct val="0"/>
        </a:spcBef>
        <a:spcAft>
          <a:spcPct val="0"/>
        </a:spcAft>
        <a:defRPr kumimoji="1" sz="4400">
          <a:solidFill>
            <a:schemeClr val="bg1"/>
          </a:solidFill>
          <a:latin typeface="Verdana" pitchFamily="34" charset="0"/>
          <a:ea typeface="HGPｺﾞｼｯｸE" pitchFamily="50" charset="-128"/>
        </a:defRPr>
      </a:lvl2pPr>
      <a:lvl3pPr algn="ctr" rtl="0" fontAlgn="base">
        <a:spcBef>
          <a:spcPct val="0"/>
        </a:spcBef>
        <a:spcAft>
          <a:spcPct val="0"/>
        </a:spcAft>
        <a:defRPr kumimoji="1" sz="4400">
          <a:solidFill>
            <a:schemeClr val="bg1"/>
          </a:solidFill>
          <a:latin typeface="Verdana" pitchFamily="34" charset="0"/>
          <a:ea typeface="HGPｺﾞｼｯｸE" pitchFamily="50" charset="-128"/>
        </a:defRPr>
      </a:lvl3pPr>
      <a:lvl4pPr algn="ctr" rtl="0" fontAlgn="base">
        <a:spcBef>
          <a:spcPct val="0"/>
        </a:spcBef>
        <a:spcAft>
          <a:spcPct val="0"/>
        </a:spcAft>
        <a:defRPr kumimoji="1" sz="4400">
          <a:solidFill>
            <a:schemeClr val="bg1"/>
          </a:solidFill>
          <a:latin typeface="Verdana" pitchFamily="34" charset="0"/>
          <a:ea typeface="HGPｺﾞｼｯｸE" pitchFamily="50" charset="-128"/>
        </a:defRPr>
      </a:lvl4pPr>
      <a:lvl5pPr algn="ctr" rtl="0" fontAlgn="base">
        <a:spcBef>
          <a:spcPct val="0"/>
        </a:spcBef>
        <a:spcAft>
          <a:spcPct val="0"/>
        </a:spcAft>
        <a:defRPr kumimoji="1" sz="4400">
          <a:solidFill>
            <a:schemeClr val="bg1"/>
          </a:solidFill>
          <a:latin typeface="Verdana" pitchFamily="34" charset="0"/>
          <a:ea typeface="HGPｺﾞｼｯｸE" pitchFamily="50" charset="-128"/>
        </a:defRPr>
      </a:lvl5pPr>
      <a:lvl6pPr marL="457200" algn="ctr" rtl="0" fontAlgn="base">
        <a:spcBef>
          <a:spcPct val="0"/>
        </a:spcBef>
        <a:spcAft>
          <a:spcPct val="0"/>
        </a:spcAft>
        <a:defRPr kumimoji="1" sz="4400">
          <a:solidFill>
            <a:schemeClr val="bg1"/>
          </a:solidFill>
          <a:latin typeface="Verdana" pitchFamily="34" charset="0"/>
          <a:ea typeface="HGPｺﾞｼｯｸE" pitchFamily="50" charset="-128"/>
        </a:defRPr>
      </a:lvl6pPr>
      <a:lvl7pPr marL="914400" algn="ctr" rtl="0" fontAlgn="base">
        <a:spcBef>
          <a:spcPct val="0"/>
        </a:spcBef>
        <a:spcAft>
          <a:spcPct val="0"/>
        </a:spcAft>
        <a:defRPr kumimoji="1" sz="4400">
          <a:solidFill>
            <a:schemeClr val="bg1"/>
          </a:solidFill>
          <a:latin typeface="Verdana" pitchFamily="34" charset="0"/>
          <a:ea typeface="HGPｺﾞｼｯｸE" pitchFamily="50" charset="-128"/>
        </a:defRPr>
      </a:lvl7pPr>
      <a:lvl8pPr marL="1371600" algn="ctr" rtl="0" fontAlgn="base">
        <a:spcBef>
          <a:spcPct val="0"/>
        </a:spcBef>
        <a:spcAft>
          <a:spcPct val="0"/>
        </a:spcAft>
        <a:defRPr kumimoji="1" sz="4400">
          <a:solidFill>
            <a:schemeClr val="bg1"/>
          </a:solidFill>
          <a:latin typeface="Verdana" pitchFamily="34" charset="0"/>
          <a:ea typeface="HGPｺﾞｼｯｸE" pitchFamily="50" charset="-128"/>
        </a:defRPr>
      </a:lvl8pPr>
      <a:lvl9pPr marL="1828800" algn="ctr" rtl="0" fontAlgn="base">
        <a:spcBef>
          <a:spcPct val="0"/>
        </a:spcBef>
        <a:spcAft>
          <a:spcPct val="0"/>
        </a:spcAft>
        <a:defRPr kumimoji="1" sz="4400">
          <a:solidFill>
            <a:schemeClr val="bg1"/>
          </a:solidFill>
          <a:latin typeface="Verdana" pitchFamily="34" charset="0"/>
          <a:ea typeface="HGPｺﾞｼｯｸE" pitchFamily="50" charset="-128"/>
        </a:defRPr>
      </a:lvl9pPr>
    </p:titleStyle>
    <p:bodyStyle>
      <a:lvl1pPr marL="342900" indent="-342900" algn="l" rtl="0" fontAlgn="base">
        <a:spcBef>
          <a:spcPct val="20000"/>
        </a:spcBef>
        <a:spcAft>
          <a:spcPct val="0"/>
        </a:spcAft>
        <a:buChar char="•"/>
        <a:defRPr kumimoji="1" sz="3600">
          <a:solidFill>
            <a:schemeClr val="bg1"/>
          </a:solidFill>
          <a:latin typeface="+mn-lt"/>
          <a:ea typeface="+mn-ea"/>
          <a:cs typeface="+mn-cs"/>
        </a:defRPr>
      </a:lvl1pPr>
      <a:lvl2pPr marL="742950" indent="-285750" algn="l" rtl="0" fontAlgn="base">
        <a:spcBef>
          <a:spcPct val="20000"/>
        </a:spcBef>
        <a:spcAft>
          <a:spcPct val="0"/>
        </a:spcAft>
        <a:buChar char="–"/>
        <a:defRPr kumimoji="1" sz="3200">
          <a:solidFill>
            <a:schemeClr val="bg1"/>
          </a:solidFill>
          <a:latin typeface="+mn-lt"/>
          <a:ea typeface="+mn-ea"/>
        </a:defRPr>
      </a:lvl2pPr>
      <a:lvl3pPr marL="1143000" indent="-228600" algn="l" rtl="0" fontAlgn="base">
        <a:spcBef>
          <a:spcPct val="20000"/>
        </a:spcBef>
        <a:spcAft>
          <a:spcPct val="0"/>
        </a:spcAft>
        <a:buChar char="•"/>
        <a:defRPr kumimoji="1" sz="2800">
          <a:solidFill>
            <a:schemeClr val="bg1"/>
          </a:solidFill>
          <a:latin typeface="+mn-lt"/>
          <a:ea typeface="+mn-ea"/>
        </a:defRPr>
      </a:lvl3pPr>
      <a:lvl4pPr marL="1600200" indent="-228600" algn="l" rtl="0" fontAlgn="base">
        <a:spcBef>
          <a:spcPct val="20000"/>
        </a:spcBef>
        <a:spcAft>
          <a:spcPct val="0"/>
        </a:spcAft>
        <a:buChar char="–"/>
        <a:defRPr kumimoji="1" sz="2400">
          <a:solidFill>
            <a:schemeClr val="bg1"/>
          </a:solidFill>
          <a:latin typeface="+mn-lt"/>
          <a:ea typeface="+mn-ea"/>
        </a:defRPr>
      </a:lvl4pPr>
      <a:lvl5pPr marL="2057400" indent="-228600" algn="l" rtl="0" fontAlgn="base">
        <a:spcBef>
          <a:spcPct val="20000"/>
        </a:spcBef>
        <a:spcAft>
          <a:spcPct val="0"/>
        </a:spcAft>
        <a:buChar char="»"/>
        <a:defRPr kumimoji="1" sz="2400">
          <a:solidFill>
            <a:schemeClr val="bg1"/>
          </a:solidFill>
          <a:latin typeface="+mn-lt"/>
          <a:ea typeface="+mn-ea"/>
        </a:defRPr>
      </a:lvl5pPr>
      <a:lvl6pPr marL="2514600" indent="-228600" algn="l" rtl="0" fontAlgn="base">
        <a:spcBef>
          <a:spcPct val="20000"/>
        </a:spcBef>
        <a:spcAft>
          <a:spcPct val="0"/>
        </a:spcAft>
        <a:buChar char="»"/>
        <a:defRPr kumimoji="1" sz="2400">
          <a:solidFill>
            <a:schemeClr val="bg1"/>
          </a:solidFill>
          <a:latin typeface="+mn-lt"/>
          <a:ea typeface="+mn-ea"/>
        </a:defRPr>
      </a:lvl6pPr>
      <a:lvl7pPr marL="2971800" indent="-228600" algn="l" rtl="0" fontAlgn="base">
        <a:spcBef>
          <a:spcPct val="20000"/>
        </a:spcBef>
        <a:spcAft>
          <a:spcPct val="0"/>
        </a:spcAft>
        <a:buChar char="»"/>
        <a:defRPr kumimoji="1" sz="2400">
          <a:solidFill>
            <a:schemeClr val="bg1"/>
          </a:solidFill>
          <a:latin typeface="+mn-lt"/>
          <a:ea typeface="+mn-ea"/>
        </a:defRPr>
      </a:lvl7pPr>
      <a:lvl8pPr marL="3429000" indent="-228600" algn="l" rtl="0" fontAlgn="base">
        <a:spcBef>
          <a:spcPct val="20000"/>
        </a:spcBef>
        <a:spcAft>
          <a:spcPct val="0"/>
        </a:spcAft>
        <a:buChar char="»"/>
        <a:defRPr kumimoji="1" sz="2400">
          <a:solidFill>
            <a:schemeClr val="bg1"/>
          </a:solidFill>
          <a:latin typeface="+mn-lt"/>
          <a:ea typeface="+mn-ea"/>
        </a:defRPr>
      </a:lvl8pPr>
      <a:lvl9pPr marL="3886200" indent="-228600" algn="l" rtl="0" fontAlgn="base">
        <a:spcBef>
          <a:spcPct val="20000"/>
        </a:spcBef>
        <a:spcAft>
          <a:spcPct val="0"/>
        </a:spcAft>
        <a:buChar char="»"/>
        <a:defRPr kumimoji="1" sz="2400">
          <a:solidFill>
            <a:schemeClr val="bg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tx1"/>
            </a:gs>
            <a:gs pos="100000">
              <a:srgbClr val="5F5F5F"/>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0" sz="1400"/>
            </a:lvl1pPr>
          </a:lstStyle>
          <a:p>
            <a:r>
              <a:rPr lang="en-US" altLang="ja-JP" smtClean="0">
                <a:solidFill>
                  <a:srgbClr val="FFFFFF"/>
                </a:solidFill>
              </a:rPr>
              <a:t>2014-05-16</a:t>
            </a:r>
            <a:endParaRPr lang="en-US" altLang="ja-JP">
              <a:solidFill>
                <a:srgbClr val="FFFFFF"/>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0" sz="1400"/>
            </a:lvl1pPr>
          </a:lstStyle>
          <a:p>
            <a:r>
              <a:rPr lang="ja-JP" altLang="en-US">
                <a:solidFill>
                  <a:srgbClr val="FFFFFF"/>
                </a:solidFill>
              </a:rPr>
              <a:t>流体研プレゼンテーション・セミナー</a:t>
            </a:r>
            <a:endParaRPr lang="en-US" altLang="ja-JP">
              <a:solidFill>
                <a:srgbClr val="FFFFFF"/>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0" sz="2400"/>
            </a:lvl1pPr>
          </a:lstStyle>
          <a:p>
            <a:fld id="{FB49870D-FA64-49B0-8266-2D79198DD524}" type="slidenum">
              <a:rPr lang="ja-JP" altLang="en-US">
                <a:solidFill>
                  <a:srgbClr val="FFFFFF"/>
                </a:solidFill>
              </a:rPr>
              <a:pPr/>
              <a:t>‹#›</a:t>
            </a:fld>
            <a:endParaRPr lang="en-US" altLang="ja-JP">
              <a:solidFill>
                <a:srgbClr val="FFFFFF"/>
              </a:solidFill>
            </a:endParaRPr>
          </a:p>
        </p:txBody>
      </p:sp>
    </p:spTree>
  </p:cSld>
  <p:clrMap bg1="lt1" tx1="dk1" bg2="lt2" tx2="dk2" accent1="accent1" accent2="accent2" accent3="accent3" accent4="accent4" accent5="accent5" accent6="accent6" hlink="hlink" folHlink="folHlink"/>
  <p:sldLayoutIdLst>
    <p:sldLayoutId id="2147484224" r:id="rId1"/>
  </p:sldLayoutIdLst>
  <p:transition>
    <p:cover/>
  </p:transition>
  <p:hf hdr="0"/>
  <p:txStyles>
    <p:titleStyle>
      <a:lvl1pPr algn="ctr" rtl="0" fontAlgn="base">
        <a:spcBef>
          <a:spcPct val="0"/>
        </a:spcBef>
        <a:spcAft>
          <a:spcPct val="0"/>
        </a:spcAft>
        <a:defRPr kumimoji="1" sz="4400">
          <a:solidFill>
            <a:schemeClr val="bg1"/>
          </a:solidFill>
          <a:latin typeface="+mj-lt"/>
          <a:ea typeface="+mj-ea"/>
          <a:cs typeface="+mj-cs"/>
        </a:defRPr>
      </a:lvl1pPr>
      <a:lvl2pPr algn="ctr" rtl="0" fontAlgn="base">
        <a:spcBef>
          <a:spcPct val="0"/>
        </a:spcBef>
        <a:spcAft>
          <a:spcPct val="0"/>
        </a:spcAft>
        <a:defRPr kumimoji="1" sz="4400">
          <a:solidFill>
            <a:schemeClr val="bg1"/>
          </a:solidFill>
          <a:latin typeface="Verdana" pitchFamily="34" charset="0"/>
          <a:ea typeface="HGPｺﾞｼｯｸE" pitchFamily="50" charset="-128"/>
        </a:defRPr>
      </a:lvl2pPr>
      <a:lvl3pPr algn="ctr" rtl="0" fontAlgn="base">
        <a:spcBef>
          <a:spcPct val="0"/>
        </a:spcBef>
        <a:spcAft>
          <a:spcPct val="0"/>
        </a:spcAft>
        <a:defRPr kumimoji="1" sz="4400">
          <a:solidFill>
            <a:schemeClr val="bg1"/>
          </a:solidFill>
          <a:latin typeface="Verdana" pitchFamily="34" charset="0"/>
          <a:ea typeface="HGPｺﾞｼｯｸE" pitchFamily="50" charset="-128"/>
        </a:defRPr>
      </a:lvl3pPr>
      <a:lvl4pPr algn="ctr" rtl="0" fontAlgn="base">
        <a:spcBef>
          <a:spcPct val="0"/>
        </a:spcBef>
        <a:spcAft>
          <a:spcPct val="0"/>
        </a:spcAft>
        <a:defRPr kumimoji="1" sz="4400">
          <a:solidFill>
            <a:schemeClr val="bg1"/>
          </a:solidFill>
          <a:latin typeface="Verdana" pitchFamily="34" charset="0"/>
          <a:ea typeface="HGPｺﾞｼｯｸE" pitchFamily="50" charset="-128"/>
        </a:defRPr>
      </a:lvl4pPr>
      <a:lvl5pPr algn="ctr" rtl="0" fontAlgn="base">
        <a:spcBef>
          <a:spcPct val="0"/>
        </a:spcBef>
        <a:spcAft>
          <a:spcPct val="0"/>
        </a:spcAft>
        <a:defRPr kumimoji="1" sz="4400">
          <a:solidFill>
            <a:schemeClr val="bg1"/>
          </a:solidFill>
          <a:latin typeface="Verdana" pitchFamily="34" charset="0"/>
          <a:ea typeface="HGPｺﾞｼｯｸE" pitchFamily="50" charset="-128"/>
        </a:defRPr>
      </a:lvl5pPr>
      <a:lvl6pPr marL="457200" algn="ctr" rtl="0" fontAlgn="base">
        <a:spcBef>
          <a:spcPct val="0"/>
        </a:spcBef>
        <a:spcAft>
          <a:spcPct val="0"/>
        </a:spcAft>
        <a:defRPr kumimoji="1" sz="4400">
          <a:solidFill>
            <a:schemeClr val="bg1"/>
          </a:solidFill>
          <a:latin typeface="Verdana" pitchFamily="34" charset="0"/>
          <a:ea typeface="HGPｺﾞｼｯｸE" pitchFamily="50" charset="-128"/>
        </a:defRPr>
      </a:lvl6pPr>
      <a:lvl7pPr marL="914400" algn="ctr" rtl="0" fontAlgn="base">
        <a:spcBef>
          <a:spcPct val="0"/>
        </a:spcBef>
        <a:spcAft>
          <a:spcPct val="0"/>
        </a:spcAft>
        <a:defRPr kumimoji="1" sz="4400">
          <a:solidFill>
            <a:schemeClr val="bg1"/>
          </a:solidFill>
          <a:latin typeface="Verdana" pitchFamily="34" charset="0"/>
          <a:ea typeface="HGPｺﾞｼｯｸE" pitchFamily="50" charset="-128"/>
        </a:defRPr>
      </a:lvl7pPr>
      <a:lvl8pPr marL="1371600" algn="ctr" rtl="0" fontAlgn="base">
        <a:spcBef>
          <a:spcPct val="0"/>
        </a:spcBef>
        <a:spcAft>
          <a:spcPct val="0"/>
        </a:spcAft>
        <a:defRPr kumimoji="1" sz="4400">
          <a:solidFill>
            <a:schemeClr val="bg1"/>
          </a:solidFill>
          <a:latin typeface="Verdana" pitchFamily="34" charset="0"/>
          <a:ea typeface="HGPｺﾞｼｯｸE" pitchFamily="50" charset="-128"/>
        </a:defRPr>
      </a:lvl8pPr>
      <a:lvl9pPr marL="1828800" algn="ctr" rtl="0" fontAlgn="base">
        <a:spcBef>
          <a:spcPct val="0"/>
        </a:spcBef>
        <a:spcAft>
          <a:spcPct val="0"/>
        </a:spcAft>
        <a:defRPr kumimoji="1" sz="4400">
          <a:solidFill>
            <a:schemeClr val="bg1"/>
          </a:solidFill>
          <a:latin typeface="Verdana" pitchFamily="34" charset="0"/>
          <a:ea typeface="HGPｺﾞｼｯｸE" pitchFamily="50" charset="-128"/>
        </a:defRPr>
      </a:lvl9pPr>
    </p:titleStyle>
    <p:bodyStyle>
      <a:lvl1pPr marL="342900" indent="-342900" algn="l" rtl="0" fontAlgn="base">
        <a:spcBef>
          <a:spcPct val="20000"/>
        </a:spcBef>
        <a:spcAft>
          <a:spcPct val="0"/>
        </a:spcAft>
        <a:buChar char="•"/>
        <a:defRPr kumimoji="1" sz="3600">
          <a:solidFill>
            <a:schemeClr val="bg1"/>
          </a:solidFill>
          <a:latin typeface="+mn-lt"/>
          <a:ea typeface="+mn-ea"/>
          <a:cs typeface="+mn-cs"/>
        </a:defRPr>
      </a:lvl1pPr>
      <a:lvl2pPr marL="742950" indent="-285750" algn="l" rtl="0" fontAlgn="base">
        <a:spcBef>
          <a:spcPct val="20000"/>
        </a:spcBef>
        <a:spcAft>
          <a:spcPct val="0"/>
        </a:spcAft>
        <a:buChar char="–"/>
        <a:defRPr kumimoji="1" sz="3200">
          <a:solidFill>
            <a:schemeClr val="bg1"/>
          </a:solidFill>
          <a:latin typeface="+mn-lt"/>
          <a:ea typeface="+mn-ea"/>
        </a:defRPr>
      </a:lvl2pPr>
      <a:lvl3pPr marL="1143000" indent="-228600" algn="l" rtl="0" fontAlgn="base">
        <a:spcBef>
          <a:spcPct val="20000"/>
        </a:spcBef>
        <a:spcAft>
          <a:spcPct val="0"/>
        </a:spcAft>
        <a:buChar char="•"/>
        <a:defRPr kumimoji="1" sz="2800">
          <a:solidFill>
            <a:schemeClr val="bg1"/>
          </a:solidFill>
          <a:latin typeface="+mn-lt"/>
          <a:ea typeface="+mn-ea"/>
        </a:defRPr>
      </a:lvl3pPr>
      <a:lvl4pPr marL="1600200" indent="-228600" algn="l" rtl="0" fontAlgn="base">
        <a:spcBef>
          <a:spcPct val="20000"/>
        </a:spcBef>
        <a:spcAft>
          <a:spcPct val="0"/>
        </a:spcAft>
        <a:buChar char="–"/>
        <a:defRPr kumimoji="1" sz="2400">
          <a:solidFill>
            <a:schemeClr val="bg1"/>
          </a:solidFill>
          <a:latin typeface="+mn-lt"/>
          <a:ea typeface="+mn-ea"/>
        </a:defRPr>
      </a:lvl4pPr>
      <a:lvl5pPr marL="2057400" indent="-228600" algn="l" rtl="0" fontAlgn="base">
        <a:spcBef>
          <a:spcPct val="20000"/>
        </a:spcBef>
        <a:spcAft>
          <a:spcPct val="0"/>
        </a:spcAft>
        <a:buChar char="»"/>
        <a:defRPr kumimoji="1" sz="2400">
          <a:solidFill>
            <a:schemeClr val="bg1"/>
          </a:solidFill>
          <a:latin typeface="+mn-lt"/>
          <a:ea typeface="+mn-ea"/>
        </a:defRPr>
      </a:lvl5pPr>
      <a:lvl6pPr marL="2514600" indent="-228600" algn="l" rtl="0" fontAlgn="base">
        <a:spcBef>
          <a:spcPct val="20000"/>
        </a:spcBef>
        <a:spcAft>
          <a:spcPct val="0"/>
        </a:spcAft>
        <a:buChar char="»"/>
        <a:defRPr kumimoji="1" sz="2400">
          <a:solidFill>
            <a:schemeClr val="bg1"/>
          </a:solidFill>
          <a:latin typeface="+mn-lt"/>
          <a:ea typeface="+mn-ea"/>
        </a:defRPr>
      </a:lvl6pPr>
      <a:lvl7pPr marL="2971800" indent="-228600" algn="l" rtl="0" fontAlgn="base">
        <a:spcBef>
          <a:spcPct val="20000"/>
        </a:spcBef>
        <a:spcAft>
          <a:spcPct val="0"/>
        </a:spcAft>
        <a:buChar char="»"/>
        <a:defRPr kumimoji="1" sz="2400">
          <a:solidFill>
            <a:schemeClr val="bg1"/>
          </a:solidFill>
          <a:latin typeface="+mn-lt"/>
          <a:ea typeface="+mn-ea"/>
        </a:defRPr>
      </a:lvl7pPr>
      <a:lvl8pPr marL="3429000" indent="-228600" algn="l" rtl="0" fontAlgn="base">
        <a:spcBef>
          <a:spcPct val="20000"/>
        </a:spcBef>
        <a:spcAft>
          <a:spcPct val="0"/>
        </a:spcAft>
        <a:buChar char="»"/>
        <a:defRPr kumimoji="1" sz="2400">
          <a:solidFill>
            <a:schemeClr val="bg1"/>
          </a:solidFill>
          <a:latin typeface="+mn-lt"/>
          <a:ea typeface="+mn-ea"/>
        </a:defRPr>
      </a:lvl8pPr>
      <a:lvl9pPr marL="3886200" indent="-228600" algn="l" rtl="0" fontAlgn="base">
        <a:spcBef>
          <a:spcPct val="20000"/>
        </a:spcBef>
        <a:spcAft>
          <a:spcPct val="0"/>
        </a:spcAft>
        <a:buChar char="»"/>
        <a:defRPr kumimoji="1" sz="2400">
          <a:solidFill>
            <a:schemeClr val="bg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tx1"/>
            </a:gs>
            <a:gs pos="100000">
              <a:srgbClr val="5F5F5F"/>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0" sz="1400"/>
            </a:lvl1pPr>
          </a:lstStyle>
          <a:p>
            <a:r>
              <a:rPr lang="en-US" altLang="ja-JP" smtClean="0">
                <a:solidFill>
                  <a:srgbClr val="FFFFFF"/>
                </a:solidFill>
              </a:rPr>
              <a:t>2014-05-16</a:t>
            </a:r>
            <a:endParaRPr lang="en-US" altLang="ja-JP">
              <a:solidFill>
                <a:srgbClr val="FFFFFF"/>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0" sz="1400"/>
            </a:lvl1pPr>
          </a:lstStyle>
          <a:p>
            <a:r>
              <a:rPr lang="ja-JP" altLang="en-US">
                <a:solidFill>
                  <a:srgbClr val="FFFFFF"/>
                </a:solidFill>
              </a:rPr>
              <a:t>流体研プレゼンテーション・セミナー</a:t>
            </a:r>
            <a:endParaRPr lang="en-US" altLang="ja-JP">
              <a:solidFill>
                <a:srgbClr val="FFFFFF"/>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0" sz="2400"/>
            </a:lvl1pPr>
          </a:lstStyle>
          <a:p>
            <a:fld id="{FB49870D-FA64-49B0-8266-2D79198DD524}" type="slidenum">
              <a:rPr lang="ja-JP" altLang="en-US">
                <a:solidFill>
                  <a:srgbClr val="FFFFFF"/>
                </a:solidFill>
              </a:rPr>
              <a:pPr/>
              <a:t>‹#›</a:t>
            </a:fld>
            <a:endParaRPr lang="en-US" altLang="ja-JP">
              <a:solidFill>
                <a:srgbClr val="FFFFFF"/>
              </a:solidFill>
            </a:endParaRPr>
          </a:p>
        </p:txBody>
      </p:sp>
    </p:spTree>
  </p:cSld>
  <p:clrMap bg1="lt1" tx1="dk1" bg2="lt2" tx2="dk2" accent1="accent1" accent2="accent2" accent3="accent3" accent4="accent4" accent5="accent5" accent6="accent6" hlink="hlink" folHlink="folHlink"/>
  <p:sldLayoutIdLst>
    <p:sldLayoutId id="2147484226" r:id="rId1"/>
  </p:sldLayoutIdLst>
  <p:transition>
    <p:cover/>
  </p:transition>
  <p:hf hdr="0"/>
  <p:txStyles>
    <p:titleStyle>
      <a:lvl1pPr algn="ctr" rtl="0" fontAlgn="base">
        <a:spcBef>
          <a:spcPct val="0"/>
        </a:spcBef>
        <a:spcAft>
          <a:spcPct val="0"/>
        </a:spcAft>
        <a:defRPr kumimoji="1" sz="4400">
          <a:solidFill>
            <a:schemeClr val="bg1"/>
          </a:solidFill>
          <a:latin typeface="+mj-lt"/>
          <a:ea typeface="+mj-ea"/>
          <a:cs typeface="+mj-cs"/>
        </a:defRPr>
      </a:lvl1pPr>
      <a:lvl2pPr algn="ctr" rtl="0" fontAlgn="base">
        <a:spcBef>
          <a:spcPct val="0"/>
        </a:spcBef>
        <a:spcAft>
          <a:spcPct val="0"/>
        </a:spcAft>
        <a:defRPr kumimoji="1" sz="4400">
          <a:solidFill>
            <a:schemeClr val="bg1"/>
          </a:solidFill>
          <a:latin typeface="Verdana" pitchFamily="34" charset="0"/>
          <a:ea typeface="HGPｺﾞｼｯｸE" pitchFamily="50" charset="-128"/>
        </a:defRPr>
      </a:lvl2pPr>
      <a:lvl3pPr algn="ctr" rtl="0" fontAlgn="base">
        <a:spcBef>
          <a:spcPct val="0"/>
        </a:spcBef>
        <a:spcAft>
          <a:spcPct val="0"/>
        </a:spcAft>
        <a:defRPr kumimoji="1" sz="4400">
          <a:solidFill>
            <a:schemeClr val="bg1"/>
          </a:solidFill>
          <a:latin typeface="Verdana" pitchFamily="34" charset="0"/>
          <a:ea typeface="HGPｺﾞｼｯｸE" pitchFamily="50" charset="-128"/>
        </a:defRPr>
      </a:lvl3pPr>
      <a:lvl4pPr algn="ctr" rtl="0" fontAlgn="base">
        <a:spcBef>
          <a:spcPct val="0"/>
        </a:spcBef>
        <a:spcAft>
          <a:spcPct val="0"/>
        </a:spcAft>
        <a:defRPr kumimoji="1" sz="4400">
          <a:solidFill>
            <a:schemeClr val="bg1"/>
          </a:solidFill>
          <a:latin typeface="Verdana" pitchFamily="34" charset="0"/>
          <a:ea typeface="HGPｺﾞｼｯｸE" pitchFamily="50" charset="-128"/>
        </a:defRPr>
      </a:lvl4pPr>
      <a:lvl5pPr algn="ctr" rtl="0" fontAlgn="base">
        <a:spcBef>
          <a:spcPct val="0"/>
        </a:spcBef>
        <a:spcAft>
          <a:spcPct val="0"/>
        </a:spcAft>
        <a:defRPr kumimoji="1" sz="4400">
          <a:solidFill>
            <a:schemeClr val="bg1"/>
          </a:solidFill>
          <a:latin typeface="Verdana" pitchFamily="34" charset="0"/>
          <a:ea typeface="HGPｺﾞｼｯｸE" pitchFamily="50" charset="-128"/>
        </a:defRPr>
      </a:lvl5pPr>
      <a:lvl6pPr marL="457200" algn="ctr" rtl="0" fontAlgn="base">
        <a:spcBef>
          <a:spcPct val="0"/>
        </a:spcBef>
        <a:spcAft>
          <a:spcPct val="0"/>
        </a:spcAft>
        <a:defRPr kumimoji="1" sz="4400">
          <a:solidFill>
            <a:schemeClr val="bg1"/>
          </a:solidFill>
          <a:latin typeface="Verdana" pitchFamily="34" charset="0"/>
          <a:ea typeface="HGPｺﾞｼｯｸE" pitchFamily="50" charset="-128"/>
        </a:defRPr>
      </a:lvl6pPr>
      <a:lvl7pPr marL="914400" algn="ctr" rtl="0" fontAlgn="base">
        <a:spcBef>
          <a:spcPct val="0"/>
        </a:spcBef>
        <a:spcAft>
          <a:spcPct val="0"/>
        </a:spcAft>
        <a:defRPr kumimoji="1" sz="4400">
          <a:solidFill>
            <a:schemeClr val="bg1"/>
          </a:solidFill>
          <a:latin typeface="Verdana" pitchFamily="34" charset="0"/>
          <a:ea typeface="HGPｺﾞｼｯｸE" pitchFamily="50" charset="-128"/>
        </a:defRPr>
      </a:lvl7pPr>
      <a:lvl8pPr marL="1371600" algn="ctr" rtl="0" fontAlgn="base">
        <a:spcBef>
          <a:spcPct val="0"/>
        </a:spcBef>
        <a:spcAft>
          <a:spcPct val="0"/>
        </a:spcAft>
        <a:defRPr kumimoji="1" sz="4400">
          <a:solidFill>
            <a:schemeClr val="bg1"/>
          </a:solidFill>
          <a:latin typeface="Verdana" pitchFamily="34" charset="0"/>
          <a:ea typeface="HGPｺﾞｼｯｸE" pitchFamily="50" charset="-128"/>
        </a:defRPr>
      </a:lvl8pPr>
      <a:lvl9pPr marL="1828800" algn="ctr" rtl="0" fontAlgn="base">
        <a:spcBef>
          <a:spcPct val="0"/>
        </a:spcBef>
        <a:spcAft>
          <a:spcPct val="0"/>
        </a:spcAft>
        <a:defRPr kumimoji="1" sz="4400">
          <a:solidFill>
            <a:schemeClr val="bg1"/>
          </a:solidFill>
          <a:latin typeface="Verdana" pitchFamily="34" charset="0"/>
          <a:ea typeface="HGPｺﾞｼｯｸE" pitchFamily="50" charset="-128"/>
        </a:defRPr>
      </a:lvl9pPr>
    </p:titleStyle>
    <p:bodyStyle>
      <a:lvl1pPr marL="342900" indent="-342900" algn="l" rtl="0" fontAlgn="base">
        <a:spcBef>
          <a:spcPct val="20000"/>
        </a:spcBef>
        <a:spcAft>
          <a:spcPct val="0"/>
        </a:spcAft>
        <a:buChar char="•"/>
        <a:defRPr kumimoji="1" sz="3600">
          <a:solidFill>
            <a:schemeClr val="bg1"/>
          </a:solidFill>
          <a:latin typeface="+mn-lt"/>
          <a:ea typeface="+mn-ea"/>
          <a:cs typeface="+mn-cs"/>
        </a:defRPr>
      </a:lvl1pPr>
      <a:lvl2pPr marL="742950" indent="-285750" algn="l" rtl="0" fontAlgn="base">
        <a:spcBef>
          <a:spcPct val="20000"/>
        </a:spcBef>
        <a:spcAft>
          <a:spcPct val="0"/>
        </a:spcAft>
        <a:buChar char="–"/>
        <a:defRPr kumimoji="1" sz="3200">
          <a:solidFill>
            <a:schemeClr val="bg1"/>
          </a:solidFill>
          <a:latin typeface="+mn-lt"/>
          <a:ea typeface="+mn-ea"/>
        </a:defRPr>
      </a:lvl2pPr>
      <a:lvl3pPr marL="1143000" indent="-228600" algn="l" rtl="0" fontAlgn="base">
        <a:spcBef>
          <a:spcPct val="20000"/>
        </a:spcBef>
        <a:spcAft>
          <a:spcPct val="0"/>
        </a:spcAft>
        <a:buChar char="•"/>
        <a:defRPr kumimoji="1" sz="2800">
          <a:solidFill>
            <a:schemeClr val="bg1"/>
          </a:solidFill>
          <a:latin typeface="+mn-lt"/>
          <a:ea typeface="+mn-ea"/>
        </a:defRPr>
      </a:lvl3pPr>
      <a:lvl4pPr marL="1600200" indent="-228600" algn="l" rtl="0" fontAlgn="base">
        <a:spcBef>
          <a:spcPct val="20000"/>
        </a:spcBef>
        <a:spcAft>
          <a:spcPct val="0"/>
        </a:spcAft>
        <a:buChar char="–"/>
        <a:defRPr kumimoji="1" sz="2400">
          <a:solidFill>
            <a:schemeClr val="bg1"/>
          </a:solidFill>
          <a:latin typeface="+mn-lt"/>
          <a:ea typeface="+mn-ea"/>
        </a:defRPr>
      </a:lvl4pPr>
      <a:lvl5pPr marL="2057400" indent="-228600" algn="l" rtl="0" fontAlgn="base">
        <a:spcBef>
          <a:spcPct val="20000"/>
        </a:spcBef>
        <a:spcAft>
          <a:spcPct val="0"/>
        </a:spcAft>
        <a:buChar char="»"/>
        <a:defRPr kumimoji="1" sz="2400">
          <a:solidFill>
            <a:schemeClr val="bg1"/>
          </a:solidFill>
          <a:latin typeface="+mn-lt"/>
          <a:ea typeface="+mn-ea"/>
        </a:defRPr>
      </a:lvl5pPr>
      <a:lvl6pPr marL="2514600" indent="-228600" algn="l" rtl="0" fontAlgn="base">
        <a:spcBef>
          <a:spcPct val="20000"/>
        </a:spcBef>
        <a:spcAft>
          <a:spcPct val="0"/>
        </a:spcAft>
        <a:buChar char="»"/>
        <a:defRPr kumimoji="1" sz="2400">
          <a:solidFill>
            <a:schemeClr val="bg1"/>
          </a:solidFill>
          <a:latin typeface="+mn-lt"/>
          <a:ea typeface="+mn-ea"/>
        </a:defRPr>
      </a:lvl6pPr>
      <a:lvl7pPr marL="2971800" indent="-228600" algn="l" rtl="0" fontAlgn="base">
        <a:spcBef>
          <a:spcPct val="20000"/>
        </a:spcBef>
        <a:spcAft>
          <a:spcPct val="0"/>
        </a:spcAft>
        <a:buChar char="»"/>
        <a:defRPr kumimoji="1" sz="2400">
          <a:solidFill>
            <a:schemeClr val="bg1"/>
          </a:solidFill>
          <a:latin typeface="+mn-lt"/>
          <a:ea typeface="+mn-ea"/>
        </a:defRPr>
      </a:lvl7pPr>
      <a:lvl8pPr marL="3429000" indent="-228600" algn="l" rtl="0" fontAlgn="base">
        <a:spcBef>
          <a:spcPct val="20000"/>
        </a:spcBef>
        <a:spcAft>
          <a:spcPct val="0"/>
        </a:spcAft>
        <a:buChar char="»"/>
        <a:defRPr kumimoji="1" sz="2400">
          <a:solidFill>
            <a:schemeClr val="bg1"/>
          </a:solidFill>
          <a:latin typeface="+mn-lt"/>
          <a:ea typeface="+mn-ea"/>
        </a:defRPr>
      </a:lvl8pPr>
      <a:lvl9pPr marL="3886200" indent="-228600" algn="l" rtl="0" fontAlgn="base">
        <a:spcBef>
          <a:spcPct val="20000"/>
        </a:spcBef>
        <a:spcAft>
          <a:spcPct val="0"/>
        </a:spcAft>
        <a:buChar char="»"/>
        <a:defRPr kumimoji="1" sz="2400">
          <a:solidFill>
            <a:schemeClr val="bg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tx1"/>
            </a:gs>
            <a:gs pos="100000">
              <a:srgbClr val="5F5F5F"/>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0" sz="1400"/>
            </a:lvl1pPr>
          </a:lstStyle>
          <a:p>
            <a:r>
              <a:rPr lang="en-US" altLang="ja-JP" smtClean="0">
                <a:solidFill>
                  <a:srgbClr val="FFFFFF"/>
                </a:solidFill>
              </a:rPr>
              <a:t>2014-05-16</a:t>
            </a:r>
            <a:endParaRPr lang="en-US" altLang="ja-JP">
              <a:solidFill>
                <a:srgbClr val="FFFFFF"/>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0" sz="1400"/>
            </a:lvl1pPr>
          </a:lstStyle>
          <a:p>
            <a:r>
              <a:rPr lang="ja-JP" altLang="en-US">
                <a:solidFill>
                  <a:srgbClr val="FFFFFF"/>
                </a:solidFill>
              </a:rPr>
              <a:t>流体研プレゼンテーション・セミナー</a:t>
            </a:r>
            <a:endParaRPr lang="en-US" altLang="ja-JP">
              <a:solidFill>
                <a:srgbClr val="FFFFFF"/>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0" sz="2400"/>
            </a:lvl1pPr>
          </a:lstStyle>
          <a:p>
            <a:fld id="{FB49870D-FA64-49B0-8266-2D79198DD524}" type="slidenum">
              <a:rPr lang="ja-JP" altLang="en-US">
                <a:solidFill>
                  <a:srgbClr val="FFFFFF"/>
                </a:solidFill>
              </a:rPr>
              <a:pPr/>
              <a:t>‹#›</a:t>
            </a:fld>
            <a:endParaRPr lang="en-US" altLang="ja-JP">
              <a:solidFill>
                <a:srgbClr val="FFFFFF"/>
              </a:solidFill>
            </a:endParaRPr>
          </a:p>
        </p:txBody>
      </p:sp>
    </p:spTree>
  </p:cSld>
  <p:clrMap bg1="lt1" tx1="dk1" bg2="lt2" tx2="dk2" accent1="accent1" accent2="accent2" accent3="accent3" accent4="accent4" accent5="accent5" accent6="accent6" hlink="hlink" folHlink="folHlink"/>
  <p:sldLayoutIdLst>
    <p:sldLayoutId id="2147484228" r:id="rId1"/>
  </p:sldLayoutIdLst>
  <p:transition>
    <p:cover/>
  </p:transition>
  <p:hf hdr="0"/>
  <p:txStyles>
    <p:titleStyle>
      <a:lvl1pPr algn="ctr" rtl="0" fontAlgn="base">
        <a:spcBef>
          <a:spcPct val="0"/>
        </a:spcBef>
        <a:spcAft>
          <a:spcPct val="0"/>
        </a:spcAft>
        <a:defRPr kumimoji="1" sz="4400">
          <a:solidFill>
            <a:schemeClr val="bg1"/>
          </a:solidFill>
          <a:latin typeface="+mj-lt"/>
          <a:ea typeface="+mj-ea"/>
          <a:cs typeface="+mj-cs"/>
        </a:defRPr>
      </a:lvl1pPr>
      <a:lvl2pPr algn="ctr" rtl="0" fontAlgn="base">
        <a:spcBef>
          <a:spcPct val="0"/>
        </a:spcBef>
        <a:spcAft>
          <a:spcPct val="0"/>
        </a:spcAft>
        <a:defRPr kumimoji="1" sz="4400">
          <a:solidFill>
            <a:schemeClr val="bg1"/>
          </a:solidFill>
          <a:latin typeface="Verdana" pitchFamily="34" charset="0"/>
          <a:ea typeface="HGPｺﾞｼｯｸE" pitchFamily="50" charset="-128"/>
        </a:defRPr>
      </a:lvl2pPr>
      <a:lvl3pPr algn="ctr" rtl="0" fontAlgn="base">
        <a:spcBef>
          <a:spcPct val="0"/>
        </a:spcBef>
        <a:spcAft>
          <a:spcPct val="0"/>
        </a:spcAft>
        <a:defRPr kumimoji="1" sz="4400">
          <a:solidFill>
            <a:schemeClr val="bg1"/>
          </a:solidFill>
          <a:latin typeface="Verdana" pitchFamily="34" charset="0"/>
          <a:ea typeface="HGPｺﾞｼｯｸE" pitchFamily="50" charset="-128"/>
        </a:defRPr>
      </a:lvl3pPr>
      <a:lvl4pPr algn="ctr" rtl="0" fontAlgn="base">
        <a:spcBef>
          <a:spcPct val="0"/>
        </a:spcBef>
        <a:spcAft>
          <a:spcPct val="0"/>
        </a:spcAft>
        <a:defRPr kumimoji="1" sz="4400">
          <a:solidFill>
            <a:schemeClr val="bg1"/>
          </a:solidFill>
          <a:latin typeface="Verdana" pitchFamily="34" charset="0"/>
          <a:ea typeface="HGPｺﾞｼｯｸE" pitchFamily="50" charset="-128"/>
        </a:defRPr>
      </a:lvl4pPr>
      <a:lvl5pPr algn="ctr" rtl="0" fontAlgn="base">
        <a:spcBef>
          <a:spcPct val="0"/>
        </a:spcBef>
        <a:spcAft>
          <a:spcPct val="0"/>
        </a:spcAft>
        <a:defRPr kumimoji="1" sz="4400">
          <a:solidFill>
            <a:schemeClr val="bg1"/>
          </a:solidFill>
          <a:latin typeface="Verdana" pitchFamily="34" charset="0"/>
          <a:ea typeface="HGPｺﾞｼｯｸE" pitchFamily="50" charset="-128"/>
        </a:defRPr>
      </a:lvl5pPr>
      <a:lvl6pPr marL="457200" algn="ctr" rtl="0" fontAlgn="base">
        <a:spcBef>
          <a:spcPct val="0"/>
        </a:spcBef>
        <a:spcAft>
          <a:spcPct val="0"/>
        </a:spcAft>
        <a:defRPr kumimoji="1" sz="4400">
          <a:solidFill>
            <a:schemeClr val="bg1"/>
          </a:solidFill>
          <a:latin typeface="Verdana" pitchFamily="34" charset="0"/>
          <a:ea typeface="HGPｺﾞｼｯｸE" pitchFamily="50" charset="-128"/>
        </a:defRPr>
      </a:lvl6pPr>
      <a:lvl7pPr marL="914400" algn="ctr" rtl="0" fontAlgn="base">
        <a:spcBef>
          <a:spcPct val="0"/>
        </a:spcBef>
        <a:spcAft>
          <a:spcPct val="0"/>
        </a:spcAft>
        <a:defRPr kumimoji="1" sz="4400">
          <a:solidFill>
            <a:schemeClr val="bg1"/>
          </a:solidFill>
          <a:latin typeface="Verdana" pitchFamily="34" charset="0"/>
          <a:ea typeface="HGPｺﾞｼｯｸE" pitchFamily="50" charset="-128"/>
        </a:defRPr>
      </a:lvl7pPr>
      <a:lvl8pPr marL="1371600" algn="ctr" rtl="0" fontAlgn="base">
        <a:spcBef>
          <a:spcPct val="0"/>
        </a:spcBef>
        <a:spcAft>
          <a:spcPct val="0"/>
        </a:spcAft>
        <a:defRPr kumimoji="1" sz="4400">
          <a:solidFill>
            <a:schemeClr val="bg1"/>
          </a:solidFill>
          <a:latin typeface="Verdana" pitchFamily="34" charset="0"/>
          <a:ea typeface="HGPｺﾞｼｯｸE" pitchFamily="50" charset="-128"/>
        </a:defRPr>
      </a:lvl8pPr>
      <a:lvl9pPr marL="1828800" algn="ctr" rtl="0" fontAlgn="base">
        <a:spcBef>
          <a:spcPct val="0"/>
        </a:spcBef>
        <a:spcAft>
          <a:spcPct val="0"/>
        </a:spcAft>
        <a:defRPr kumimoji="1" sz="4400">
          <a:solidFill>
            <a:schemeClr val="bg1"/>
          </a:solidFill>
          <a:latin typeface="Verdana" pitchFamily="34" charset="0"/>
          <a:ea typeface="HGPｺﾞｼｯｸE" pitchFamily="50" charset="-128"/>
        </a:defRPr>
      </a:lvl9pPr>
    </p:titleStyle>
    <p:bodyStyle>
      <a:lvl1pPr marL="342900" indent="-342900" algn="l" rtl="0" fontAlgn="base">
        <a:spcBef>
          <a:spcPct val="20000"/>
        </a:spcBef>
        <a:spcAft>
          <a:spcPct val="0"/>
        </a:spcAft>
        <a:buChar char="•"/>
        <a:defRPr kumimoji="1" sz="3600">
          <a:solidFill>
            <a:schemeClr val="bg1"/>
          </a:solidFill>
          <a:latin typeface="+mn-lt"/>
          <a:ea typeface="+mn-ea"/>
          <a:cs typeface="+mn-cs"/>
        </a:defRPr>
      </a:lvl1pPr>
      <a:lvl2pPr marL="742950" indent="-285750" algn="l" rtl="0" fontAlgn="base">
        <a:spcBef>
          <a:spcPct val="20000"/>
        </a:spcBef>
        <a:spcAft>
          <a:spcPct val="0"/>
        </a:spcAft>
        <a:buChar char="–"/>
        <a:defRPr kumimoji="1" sz="3200">
          <a:solidFill>
            <a:schemeClr val="bg1"/>
          </a:solidFill>
          <a:latin typeface="+mn-lt"/>
          <a:ea typeface="+mn-ea"/>
        </a:defRPr>
      </a:lvl2pPr>
      <a:lvl3pPr marL="1143000" indent="-228600" algn="l" rtl="0" fontAlgn="base">
        <a:spcBef>
          <a:spcPct val="20000"/>
        </a:spcBef>
        <a:spcAft>
          <a:spcPct val="0"/>
        </a:spcAft>
        <a:buChar char="•"/>
        <a:defRPr kumimoji="1" sz="2800">
          <a:solidFill>
            <a:schemeClr val="bg1"/>
          </a:solidFill>
          <a:latin typeface="+mn-lt"/>
          <a:ea typeface="+mn-ea"/>
        </a:defRPr>
      </a:lvl3pPr>
      <a:lvl4pPr marL="1600200" indent="-228600" algn="l" rtl="0" fontAlgn="base">
        <a:spcBef>
          <a:spcPct val="20000"/>
        </a:spcBef>
        <a:spcAft>
          <a:spcPct val="0"/>
        </a:spcAft>
        <a:buChar char="–"/>
        <a:defRPr kumimoji="1" sz="2400">
          <a:solidFill>
            <a:schemeClr val="bg1"/>
          </a:solidFill>
          <a:latin typeface="+mn-lt"/>
          <a:ea typeface="+mn-ea"/>
        </a:defRPr>
      </a:lvl4pPr>
      <a:lvl5pPr marL="2057400" indent="-228600" algn="l" rtl="0" fontAlgn="base">
        <a:spcBef>
          <a:spcPct val="20000"/>
        </a:spcBef>
        <a:spcAft>
          <a:spcPct val="0"/>
        </a:spcAft>
        <a:buChar char="»"/>
        <a:defRPr kumimoji="1" sz="2400">
          <a:solidFill>
            <a:schemeClr val="bg1"/>
          </a:solidFill>
          <a:latin typeface="+mn-lt"/>
          <a:ea typeface="+mn-ea"/>
        </a:defRPr>
      </a:lvl5pPr>
      <a:lvl6pPr marL="2514600" indent="-228600" algn="l" rtl="0" fontAlgn="base">
        <a:spcBef>
          <a:spcPct val="20000"/>
        </a:spcBef>
        <a:spcAft>
          <a:spcPct val="0"/>
        </a:spcAft>
        <a:buChar char="»"/>
        <a:defRPr kumimoji="1" sz="2400">
          <a:solidFill>
            <a:schemeClr val="bg1"/>
          </a:solidFill>
          <a:latin typeface="+mn-lt"/>
          <a:ea typeface="+mn-ea"/>
        </a:defRPr>
      </a:lvl6pPr>
      <a:lvl7pPr marL="2971800" indent="-228600" algn="l" rtl="0" fontAlgn="base">
        <a:spcBef>
          <a:spcPct val="20000"/>
        </a:spcBef>
        <a:spcAft>
          <a:spcPct val="0"/>
        </a:spcAft>
        <a:buChar char="»"/>
        <a:defRPr kumimoji="1" sz="2400">
          <a:solidFill>
            <a:schemeClr val="bg1"/>
          </a:solidFill>
          <a:latin typeface="+mn-lt"/>
          <a:ea typeface="+mn-ea"/>
        </a:defRPr>
      </a:lvl7pPr>
      <a:lvl8pPr marL="3429000" indent="-228600" algn="l" rtl="0" fontAlgn="base">
        <a:spcBef>
          <a:spcPct val="20000"/>
        </a:spcBef>
        <a:spcAft>
          <a:spcPct val="0"/>
        </a:spcAft>
        <a:buChar char="»"/>
        <a:defRPr kumimoji="1" sz="2400">
          <a:solidFill>
            <a:schemeClr val="bg1"/>
          </a:solidFill>
          <a:latin typeface="+mn-lt"/>
          <a:ea typeface="+mn-ea"/>
        </a:defRPr>
      </a:lvl8pPr>
      <a:lvl9pPr marL="3886200" indent="-228600" algn="l" rtl="0" fontAlgn="base">
        <a:spcBef>
          <a:spcPct val="20000"/>
        </a:spcBef>
        <a:spcAft>
          <a:spcPct val="0"/>
        </a:spcAft>
        <a:buChar char="»"/>
        <a:defRPr kumimoji="1" sz="2400">
          <a:solidFill>
            <a:schemeClr val="bg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tx1"/>
            </a:gs>
            <a:gs pos="100000">
              <a:srgbClr val="5F5F5F"/>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0" sz="1400"/>
            </a:lvl1pPr>
          </a:lstStyle>
          <a:p>
            <a:r>
              <a:rPr lang="en-US" altLang="ja-JP" smtClean="0">
                <a:solidFill>
                  <a:srgbClr val="FFFFFF"/>
                </a:solidFill>
              </a:rPr>
              <a:t>2014-05-16</a:t>
            </a:r>
            <a:endParaRPr lang="en-US" altLang="ja-JP">
              <a:solidFill>
                <a:srgbClr val="FFFFFF"/>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0" sz="1400"/>
            </a:lvl1pPr>
          </a:lstStyle>
          <a:p>
            <a:r>
              <a:rPr lang="ja-JP" altLang="en-US">
                <a:solidFill>
                  <a:srgbClr val="FFFFFF"/>
                </a:solidFill>
              </a:rPr>
              <a:t>流体研プレゼンテーション・セミナー</a:t>
            </a:r>
            <a:endParaRPr lang="en-US" altLang="ja-JP">
              <a:solidFill>
                <a:srgbClr val="FFFFFF"/>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0" sz="2400"/>
            </a:lvl1pPr>
          </a:lstStyle>
          <a:p>
            <a:fld id="{FB49870D-FA64-49B0-8266-2D79198DD524}" type="slidenum">
              <a:rPr lang="ja-JP" altLang="en-US">
                <a:solidFill>
                  <a:srgbClr val="FFFFFF"/>
                </a:solidFill>
              </a:rPr>
              <a:pPr/>
              <a:t>‹#›</a:t>
            </a:fld>
            <a:endParaRPr lang="en-US" altLang="ja-JP">
              <a:solidFill>
                <a:srgbClr val="FFFFFF"/>
              </a:solidFill>
            </a:endParaRPr>
          </a:p>
        </p:txBody>
      </p:sp>
    </p:spTree>
  </p:cSld>
  <p:clrMap bg1="lt1" tx1="dk1" bg2="lt2" tx2="dk2" accent1="accent1" accent2="accent2" accent3="accent3" accent4="accent4" accent5="accent5" accent6="accent6" hlink="hlink" folHlink="folHlink"/>
  <p:sldLayoutIdLst>
    <p:sldLayoutId id="2147484230" r:id="rId1"/>
  </p:sldLayoutIdLst>
  <p:transition>
    <p:cover/>
  </p:transition>
  <p:hf hdr="0"/>
  <p:txStyles>
    <p:titleStyle>
      <a:lvl1pPr algn="ctr" rtl="0" fontAlgn="base">
        <a:spcBef>
          <a:spcPct val="0"/>
        </a:spcBef>
        <a:spcAft>
          <a:spcPct val="0"/>
        </a:spcAft>
        <a:defRPr kumimoji="1" sz="4400">
          <a:solidFill>
            <a:schemeClr val="bg1"/>
          </a:solidFill>
          <a:latin typeface="+mj-lt"/>
          <a:ea typeface="+mj-ea"/>
          <a:cs typeface="+mj-cs"/>
        </a:defRPr>
      </a:lvl1pPr>
      <a:lvl2pPr algn="ctr" rtl="0" fontAlgn="base">
        <a:spcBef>
          <a:spcPct val="0"/>
        </a:spcBef>
        <a:spcAft>
          <a:spcPct val="0"/>
        </a:spcAft>
        <a:defRPr kumimoji="1" sz="4400">
          <a:solidFill>
            <a:schemeClr val="bg1"/>
          </a:solidFill>
          <a:latin typeface="Verdana" pitchFamily="34" charset="0"/>
          <a:ea typeface="HGPｺﾞｼｯｸE" pitchFamily="50" charset="-128"/>
        </a:defRPr>
      </a:lvl2pPr>
      <a:lvl3pPr algn="ctr" rtl="0" fontAlgn="base">
        <a:spcBef>
          <a:spcPct val="0"/>
        </a:spcBef>
        <a:spcAft>
          <a:spcPct val="0"/>
        </a:spcAft>
        <a:defRPr kumimoji="1" sz="4400">
          <a:solidFill>
            <a:schemeClr val="bg1"/>
          </a:solidFill>
          <a:latin typeface="Verdana" pitchFamily="34" charset="0"/>
          <a:ea typeface="HGPｺﾞｼｯｸE" pitchFamily="50" charset="-128"/>
        </a:defRPr>
      </a:lvl3pPr>
      <a:lvl4pPr algn="ctr" rtl="0" fontAlgn="base">
        <a:spcBef>
          <a:spcPct val="0"/>
        </a:spcBef>
        <a:spcAft>
          <a:spcPct val="0"/>
        </a:spcAft>
        <a:defRPr kumimoji="1" sz="4400">
          <a:solidFill>
            <a:schemeClr val="bg1"/>
          </a:solidFill>
          <a:latin typeface="Verdana" pitchFamily="34" charset="0"/>
          <a:ea typeface="HGPｺﾞｼｯｸE" pitchFamily="50" charset="-128"/>
        </a:defRPr>
      </a:lvl4pPr>
      <a:lvl5pPr algn="ctr" rtl="0" fontAlgn="base">
        <a:spcBef>
          <a:spcPct val="0"/>
        </a:spcBef>
        <a:spcAft>
          <a:spcPct val="0"/>
        </a:spcAft>
        <a:defRPr kumimoji="1" sz="4400">
          <a:solidFill>
            <a:schemeClr val="bg1"/>
          </a:solidFill>
          <a:latin typeface="Verdana" pitchFamily="34" charset="0"/>
          <a:ea typeface="HGPｺﾞｼｯｸE" pitchFamily="50" charset="-128"/>
        </a:defRPr>
      </a:lvl5pPr>
      <a:lvl6pPr marL="457200" algn="ctr" rtl="0" fontAlgn="base">
        <a:spcBef>
          <a:spcPct val="0"/>
        </a:spcBef>
        <a:spcAft>
          <a:spcPct val="0"/>
        </a:spcAft>
        <a:defRPr kumimoji="1" sz="4400">
          <a:solidFill>
            <a:schemeClr val="bg1"/>
          </a:solidFill>
          <a:latin typeface="Verdana" pitchFamily="34" charset="0"/>
          <a:ea typeface="HGPｺﾞｼｯｸE" pitchFamily="50" charset="-128"/>
        </a:defRPr>
      </a:lvl6pPr>
      <a:lvl7pPr marL="914400" algn="ctr" rtl="0" fontAlgn="base">
        <a:spcBef>
          <a:spcPct val="0"/>
        </a:spcBef>
        <a:spcAft>
          <a:spcPct val="0"/>
        </a:spcAft>
        <a:defRPr kumimoji="1" sz="4400">
          <a:solidFill>
            <a:schemeClr val="bg1"/>
          </a:solidFill>
          <a:latin typeface="Verdana" pitchFamily="34" charset="0"/>
          <a:ea typeface="HGPｺﾞｼｯｸE" pitchFamily="50" charset="-128"/>
        </a:defRPr>
      </a:lvl7pPr>
      <a:lvl8pPr marL="1371600" algn="ctr" rtl="0" fontAlgn="base">
        <a:spcBef>
          <a:spcPct val="0"/>
        </a:spcBef>
        <a:spcAft>
          <a:spcPct val="0"/>
        </a:spcAft>
        <a:defRPr kumimoji="1" sz="4400">
          <a:solidFill>
            <a:schemeClr val="bg1"/>
          </a:solidFill>
          <a:latin typeface="Verdana" pitchFamily="34" charset="0"/>
          <a:ea typeface="HGPｺﾞｼｯｸE" pitchFamily="50" charset="-128"/>
        </a:defRPr>
      </a:lvl8pPr>
      <a:lvl9pPr marL="1828800" algn="ctr" rtl="0" fontAlgn="base">
        <a:spcBef>
          <a:spcPct val="0"/>
        </a:spcBef>
        <a:spcAft>
          <a:spcPct val="0"/>
        </a:spcAft>
        <a:defRPr kumimoji="1" sz="4400">
          <a:solidFill>
            <a:schemeClr val="bg1"/>
          </a:solidFill>
          <a:latin typeface="Verdana" pitchFamily="34" charset="0"/>
          <a:ea typeface="HGPｺﾞｼｯｸE" pitchFamily="50" charset="-128"/>
        </a:defRPr>
      </a:lvl9pPr>
    </p:titleStyle>
    <p:bodyStyle>
      <a:lvl1pPr marL="342900" indent="-342900" algn="l" rtl="0" fontAlgn="base">
        <a:spcBef>
          <a:spcPct val="20000"/>
        </a:spcBef>
        <a:spcAft>
          <a:spcPct val="0"/>
        </a:spcAft>
        <a:buChar char="•"/>
        <a:defRPr kumimoji="1" sz="3600">
          <a:solidFill>
            <a:schemeClr val="bg1"/>
          </a:solidFill>
          <a:latin typeface="+mn-lt"/>
          <a:ea typeface="+mn-ea"/>
          <a:cs typeface="+mn-cs"/>
        </a:defRPr>
      </a:lvl1pPr>
      <a:lvl2pPr marL="742950" indent="-285750" algn="l" rtl="0" fontAlgn="base">
        <a:spcBef>
          <a:spcPct val="20000"/>
        </a:spcBef>
        <a:spcAft>
          <a:spcPct val="0"/>
        </a:spcAft>
        <a:buChar char="–"/>
        <a:defRPr kumimoji="1" sz="3200">
          <a:solidFill>
            <a:schemeClr val="bg1"/>
          </a:solidFill>
          <a:latin typeface="+mn-lt"/>
          <a:ea typeface="+mn-ea"/>
        </a:defRPr>
      </a:lvl2pPr>
      <a:lvl3pPr marL="1143000" indent="-228600" algn="l" rtl="0" fontAlgn="base">
        <a:spcBef>
          <a:spcPct val="20000"/>
        </a:spcBef>
        <a:spcAft>
          <a:spcPct val="0"/>
        </a:spcAft>
        <a:buChar char="•"/>
        <a:defRPr kumimoji="1" sz="2800">
          <a:solidFill>
            <a:schemeClr val="bg1"/>
          </a:solidFill>
          <a:latin typeface="+mn-lt"/>
          <a:ea typeface="+mn-ea"/>
        </a:defRPr>
      </a:lvl3pPr>
      <a:lvl4pPr marL="1600200" indent="-228600" algn="l" rtl="0" fontAlgn="base">
        <a:spcBef>
          <a:spcPct val="20000"/>
        </a:spcBef>
        <a:spcAft>
          <a:spcPct val="0"/>
        </a:spcAft>
        <a:buChar char="–"/>
        <a:defRPr kumimoji="1" sz="2400">
          <a:solidFill>
            <a:schemeClr val="bg1"/>
          </a:solidFill>
          <a:latin typeface="+mn-lt"/>
          <a:ea typeface="+mn-ea"/>
        </a:defRPr>
      </a:lvl4pPr>
      <a:lvl5pPr marL="2057400" indent="-228600" algn="l" rtl="0" fontAlgn="base">
        <a:spcBef>
          <a:spcPct val="20000"/>
        </a:spcBef>
        <a:spcAft>
          <a:spcPct val="0"/>
        </a:spcAft>
        <a:buChar char="»"/>
        <a:defRPr kumimoji="1" sz="2400">
          <a:solidFill>
            <a:schemeClr val="bg1"/>
          </a:solidFill>
          <a:latin typeface="+mn-lt"/>
          <a:ea typeface="+mn-ea"/>
        </a:defRPr>
      </a:lvl5pPr>
      <a:lvl6pPr marL="2514600" indent="-228600" algn="l" rtl="0" fontAlgn="base">
        <a:spcBef>
          <a:spcPct val="20000"/>
        </a:spcBef>
        <a:spcAft>
          <a:spcPct val="0"/>
        </a:spcAft>
        <a:buChar char="»"/>
        <a:defRPr kumimoji="1" sz="2400">
          <a:solidFill>
            <a:schemeClr val="bg1"/>
          </a:solidFill>
          <a:latin typeface="+mn-lt"/>
          <a:ea typeface="+mn-ea"/>
        </a:defRPr>
      </a:lvl6pPr>
      <a:lvl7pPr marL="2971800" indent="-228600" algn="l" rtl="0" fontAlgn="base">
        <a:spcBef>
          <a:spcPct val="20000"/>
        </a:spcBef>
        <a:spcAft>
          <a:spcPct val="0"/>
        </a:spcAft>
        <a:buChar char="»"/>
        <a:defRPr kumimoji="1" sz="2400">
          <a:solidFill>
            <a:schemeClr val="bg1"/>
          </a:solidFill>
          <a:latin typeface="+mn-lt"/>
          <a:ea typeface="+mn-ea"/>
        </a:defRPr>
      </a:lvl7pPr>
      <a:lvl8pPr marL="3429000" indent="-228600" algn="l" rtl="0" fontAlgn="base">
        <a:spcBef>
          <a:spcPct val="20000"/>
        </a:spcBef>
        <a:spcAft>
          <a:spcPct val="0"/>
        </a:spcAft>
        <a:buChar char="»"/>
        <a:defRPr kumimoji="1" sz="2400">
          <a:solidFill>
            <a:schemeClr val="bg1"/>
          </a:solidFill>
          <a:latin typeface="+mn-lt"/>
          <a:ea typeface="+mn-ea"/>
        </a:defRPr>
      </a:lvl8pPr>
      <a:lvl9pPr marL="3886200" indent="-228600" algn="l" rtl="0" fontAlgn="base">
        <a:spcBef>
          <a:spcPct val="20000"/>
        </a:spcBef>
        <a:spcAft>
          <a:spcPct val="0"/>
        </a:spcAft>
        <a:buChar char="»"/>
        <a:defRPr kumimoji="1" sz="2400">
          <a:solidFill>
            <a:schemeClr val="bg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tx1"/>
            </a:gs>
            <a:gs pos="100000">
              <a:srgbClr val="5F5F5F"/>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0" sz="1400"/>
            </a:lvl1pPr>
          </a:lstStyle>
          <a:p>
            <a:r>
              <a:rPr lang="en-US" altLang="ja-JP" smtClean="0">
                <a:solidFill>
                  <a:srgbClr val="FFFFFF"/>
                </a:solidFill>
              </a:rPr>
              <a:t>2014-05-16</a:t>
            </a:r>
            <a:endParaRPr lang="en-US" altLang="ja-JP">
              <a:solidFill>
                <a:srgbClr val="FFFFFF"/>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0" sz="1400"/>
            </a:lvl1pPr>
          </a:lstStyle>
          <a:p>
            <a:r>
              <a:rPr lang="ja-JP" altLang="en-US">
                <a:solidFill>
                  <a:srgbClr val="FFFFFF"/>
                </a:solidFill>
              </a:rPr>
              <a:t>流体研プレゼンテーション・セミナー</a:t>
            </a:r>
            <a:endParaRPr lang="en-US" altLang="ja-JP">
              <a:solidFill>
                <a:srgbClr val="FFFFFF"/>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0" sz="2400"/>
            </a:lvl1pPr>
          </a:lstStyle>
          <a:p>
            <a:fld id="{FB49870D-FA64-49B0-8266-2D79198DD524}" type="slidenum">
              <a:rPr lang="ja-JP" altLang="en-US">
                <a:solidFill>
                  <a:srgbClr val="FFFFFF"/>
                </a:solidFill>
              </a:rPr>
              <a:pPr/>
              <a:t>‹#›</a:t>
            </a:fld>
            <a:endParaRPr lang="en-US" altLang="ja-JP">
              <a:solidFill>
                <a:srgbClr val="FFFFFF"/>
              </a:solidFill>
            </a:endParaRPr>
          </a:p>
        </p:txBody>
      </p:sp>
    </p:spTree>
  </p:cSld>
  <p:clrMap bg1="lt1" tx1="dk1" bg2="lt2" tx2="dk2" accent1="accent1" accent2="accent2" accent3="accent3" accent4="accent4" accent5="accent5" accent6="accent6" hlink="hlink" folHlink="folHlink"/>
  <p:sldLayoutIdLst>
    <p:sldLayoutId id="2147484232" r:id="rId1"/>
  </p:sldLayoutIdLst>
  <p:transition>
    <p:cover/>
  </p:transition>
  <p:hf hdr="0"/>
  <p:txStyles>
    <p:titleStyle>
      <a:lvl1pPr algn="ctr" rtl="0" fontAlgn="base">
        <a:spcBef>
          <a:spcPct val="0"/>
        </a:spcBef>
        <a:spcAft>
          <a:spcPct val="0"/>
        </a:spcAft>
        <a:defRPr kumimoji="1" sz="4400">
          <a:solidFill>
            <a:schemeClr val="bg1"/>
          </a:solidFill>
          <a:latin typeface="+mj-lt"/>
          <a:ea typeface="+mj-ea"/>
          <a:cs typeface="+mj-cs"/>
        </a:defRPr>
      </a:lvl1pPr>
      <a:lvl2pPr algn="ctr" rtl="0" fontAlgn="base">
        <a:spcBef>
          <a:spcPct val="0"/>
        </a:spcBef>
        <a:spcAft>
          <a:spcPct val="0"/>
        </a:spcAft>
        <a:defRPr kumimoji="1" sz="4400">
          <a:solidFill>
            <a:schemeClr val="bg1"/>
          </a:solidFill>
          <a:latin typeface="Verdana" pitchFamily="34" charset="0"/>
          <a:ea typeface="HGPｺﾞｼｯｸE" pitchFamily="50" charset="-128"/>
        </a:defRPr>
      </a:lvl2pPr>
      <a:lvl3pPr algn="ctr" rtl="0" fontAlgn="base">
        <a:spcBef>
          <a:spcPct val="0"/>
        </a:spcBef>
        <a:spcAft>
          <a:spcPct val="0"/>
        </a:spcAft>
        <a:defRPr kumimoji="1" sz="4400">
          <a:solidFill>
            <a:schemeClr val="bg1"/>
          </a:solidFill>
          <a:latin typeface="Verdana" pitchFamily="34" charset="0"/>
          <a:ea typeface="HGPｺﾞｼｯｸE" pitchFamily="50" charset="-128"/>
        </a:defRPr>
      </a:lvl3pPr>
      <a:lvl4pPr algn="ctr" rtl="0" fontAlgn="base">
        <a:spcBef>
          <a:spcPct val="0"/>
        </a:spcBef>
        <a:spcAft>
          <a:spcPct val="0"/>
        </a:spcAft>
        <a:defRPr kumimoji="1" sz="4400">
          <a:solidFill>
            <a:schemeClr val="bg1"/>
          </a:solidFill>
          <a:latin typeface="Verdana" pitchFamily="34" charset="0"/>
          <a:ea typeface="HGPｺﾞｼｯｸE" pitchFamily="50" charset="-128"/>
        </a:defRPr>
      </a:lvl4pPr>
      <a:lvl5pPr algn="ctr" rtl="0" fontAlgn="base">
        <a:spcBef>
          <a:spcPct val="0"/>
        </a:spcBef>
        <a:spcAft>
          <a:spcPct val="0"/>
        </a:spcAft>
        <a:defRPr kumimoji="1" sz="4400">
          <a:solidFill>
            <a:schemeClr val="bg1"/>
          </a:solidFill>
          <a:latin typeface="Verdana" pitchFamily="34" charset="0"/>
          <a:ea typeface="HGPｺﾞｼｯｸE" pitchFamily="50" charset="-128"/>
        </a:defRPr>
      </a:lvl5pPr>
      <a:lvl6pPr marL="457200" algn="ctr" rtl="0" fontAlgn="base">
        <a:spcBef>
          <a:spcPct val="0"/>
        </a:spcBef>
        <a:spcAft>
          <a:spcPct val="0"/>
        </a:spcAft>
        <a:defRPr kumimoji="1" sz="4400">
          <a:solidFill>
            <a:schemeClr val="bg1"/>
          </a:solidFill>
          <a:latin typeface="Verdana" pitchFamily="34" charset="0"/>
          <a:ea typeface="HGPｺﾞｼｯｸE" pitchFamily="50" charset="-128"/>
        </a:defRPr>
      </a:lvl6pPr>
      <a:lvl7pPr marL="914400" algn="ctr" rtl="0" fontAlgn="base">
        <a:spcBef>
          <a:spcPct val="0"/>
        </a:spcBef>
        <a:spcAft>
          <a:spcPct val="0"/>
        </a:spcAft>
        <a:defRPr kumimoji="1" sz="4400">
          <a:solidFill>
            <a:schemeClr val="bg1"/>
          </a:solidFill>
          <a:latin typeface="Verdana" pitchFamily="34" charset="0"/>
          <a:ea typeface="HGPｺﾞｼｯｸE" pitchFamily="50" charset="-128"/>
        </a:defRPr>
      </a:lvl7pPr>
      <a:lvl8pPr marL="1371600" algn="ctr" rtl="0" fontAlgn="base">
        <a:spcBef>
          <a:spcPct val="0"/>
        </a:spcBef>
        <a:spcAft>
          <a:spcPct val="0"/>
        </a:spcAft>
        <a:defRPr kumimoji="1" sz="4400">
          <a:solidFill>
            <a:schemeClr val="bg1"/>
          </a:solidFill>
          <a:latin typeface="Verdana" pitchFamily="34" charset="0"/>
          <a:ea typeface="HGPｺﾞｼｯｸE" pitchFamily="50" charset="-128"/>
        </a:defRPr>
      </a:lvl8pPr>
      <a:lvl9pPr marL="1828800" algn="ctr" rtl="0" fontAlgn="base">
        <a:spcBef>
          <a:spcPct val="0"/>
        </a:spcBef>
        <a:spcAft>
          <a:spcPct val="0"/>
        </a:spcAft>
        <a:defRPr kumimoji="1" sz="4400">
          <a:solidFill>
            <a:schemeClr val="bg1"/>
          </a:solidFill>
          <a:latin typeface="Verdana" pitchFamily="34" charset="0"/>
          <a:ea typeface="HGPｺﾞｼｯｸE" pitchFamily="50" charset="-128"/>
        </a:defRPr>
      </a:lvl9pPr>
    </p:titleStyle>
    <p:bodyStyle>
      <a:lvl1pPr marL="342900" indent="-342900" algn="l" rtl="0" fontAlgn="base">
        <a:spcBef>
          <a:spcPct val="20000"/>
        </a:spcBef>
        <a:spcAft>
          <a:spcPct val="0"/>
        </a:spcAft>
        <a:buChar char="•"/>
        <a:defRPr kumimoji="1" sz="3600">
          <a:solidFill>
            <a:schemeClr val="bg1"/>
          </a:solidFill>
          <a:latin typeface="+mn-lt"/>
          <a:ea typeface="+mn-ea"/>
          <a:cs typeface="+mn-cs"/>
        </a:defRPr>
      </a:lvl1pPr>
      <a:lvl2pPr marL="742950" indent="-285750" algn="l" rtl="0" fontAlgn="base">
        <a:spcBef>
          <a:spcPct val="20000"/>
        </a:spcBef>
        <a:spcAft>
          <a:spcPct val="0"/>
        </a:spcAft>
        <a:buChar char="–"/>
        <a:defRPr kumimoji="1" sz="3200">
          <a:solidFill>
            <a:schemeClr val="bg1"/>
          </a:solidFill>
          <a:latin typeface="+mn-lt"/>
          <a:ea typeface="+mn-ea"/>
        </a:defRPr>
      </a:lvl2pPr>
      <a:lvl3pPr marL="1143000" indent="-228600" algn="l" rtl="0" fontAlgn="base">
        <a:spcBef>
          <a:spcPct val="20000"/>
        </a:spcBef>
        <a:spcAft>
          <a:spcPct val="0"/>
        </a:spcAft>
        <a:buChar char="•"/>
        <a:defRPr kumimoji="1" sz="2800">
          <a:solidFill>
            <a:schemeClr val="bg1"/>
          </a:solidFill>
          <a:latin typeface="+mn-lt"/>
          <a:ea typeface="+mn-ea"/>
        </a:defRPr>
      </a:lvl3pPr>
      <a:lvl4pPr marL="1600200" indent="-228600" algn="l" rtl="0" fontAlgn="base">
        <a:spcBef>
          <a:spcPct val="20000"/>
        </a:spcBef>
        <a:spcAft>
          <a:spcPct val="0"/>
        </a:spcAft>
        <a:buChar char="–"/>
        <a:defRPr kumimoji="1" sz="2400">
          <a:solidFill>
            <a:schemeClr val="bg1"/>
          </a:solidFill>
          <a:latin typeface="+mn-lt"/>
          <a:ea typeface="+mn-ea"/>
        </a:defRPr>
      </a:lvl4pPr>
      <a:lvl5pPr marL="2057400" indent="-228600" algn="l" rtl="0" fontAlgn="base">
        <a:spcBef>
          <a:spcPct val="20000"/>
        </a:spcBef>
        <a:spcAft>
          <a:spcPct val="0"/>
        </a:spcAft>
        <a:buChar char="»"/>
        <a:defRPr kumimoji="1" sz="2400">
          <a:solidFill>
            <a:schemeClr val="bg1"/>
          </a:solidFill>
          <a:latin typeface="+mn-lt"/>
          <a:ea typeface="+mn-ea"/>
        </a:defRPr>
      </a:lvl5pPr>
      <a:lvl6pPr marL="2514600" indent="-228600" algn="l" rtl="0" fontAlgn="base">
        <a:spcBef>
          <a:spcPct val="20000"/>
        </a:spcBef>
        <a:spcAft>
          <a:spcPct val="0"/>
        </a:spcAft>
        <a:buChar char="»"/>
        <a:defRPr kumimoji="1" sz="2400">
          <a:solidFill>
            <a:schemeClr val="bg1"/>
          </a:solidFill>
          <a:latin typeface="+mn-lt"/>
          <a:ea typeface="+mn-ea"/>
        </a:defRPr>
      </a:lvl6pPr>
      <a:lvl7pPr marL="2971800" indent="-228600" algn="l" rtl="0" fontAlgn="base">
        <a:spcBef>
          <a:spcPct val="20000"/>
        </a:spcBef>
        <a:spcAft>
          <a:spcPct val="0"/>
        </a:spcAft>
        <a:buChar char="»"/>
        <a:defRPr kumimoji="1" sz="2400">
          <a:solidFill>
            <a:schemeClr val="bg1"/>
          </a:solidFill>
          <a:latin typeface="+mn-lt"/>
          <a:ea typeface="+mn-ea"/>
        </a:defRPr>
      </a:lvl7pPr>
      <a:lvl8pPr marL="3429000" indent="-228600" algn="l" rtl="0" fontAlgn="base">
        <a:spcBef>
          <a:spcPct val="20000"/>
        </a:spcBef>
        <a:spcAft>
          <a:spcPct val="0"/>
        </a:spcAft>
        <a:buChar char="»"/>
        <a:defRPr kumimoji="1" sz="2400">
          <a:solidFill>
            <a:schemeClr val="bg1"/>
          </a:solidFill>
          <a:latin typeface="+mn-lt"/>
          <a:ea typeface="+mn-ea"/>
        </a:defRPr>
      </a:lvl8pPr>
      <a:lvl9pPr marL="3886200" indent="-228600" algn="l" rtl="0" fontAlgn="base">
        <a:spcBef>
          <a:spcPct val="20000"/>
        </a:spcBef>
        <a:spcAft>
          <a:spcPct val="0"/>
        </a:spcAft>
        <a:buChar char="»"/>
        <a:defRPr kumimoji="1" sz="2400">
          <a:solidFill>
            <a:schemeClr val="bg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tx1"/>
            </a:gs>
            <a:gs pos="100000">
              <a:srgbClr val="5F5F5F"/>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0" sz="1400"/>
            </a:lvl1pPr>
          </a:lstStyle>
          <a:p>
            <a:r>
              <a:rPr lang="en-US" altLang="ja-JP" smtClean="0">
                <a:solidFill>
                  <a:srgbClr val="FFFFFF"/>
                </a:solidFill>
              </a:rPr>
              <a:t>2014-05-16</a:t>
            </a:r>
            <a:endParaRPr lang="en-US" altLang="ja-JP">
              <a:solidFill>
                <a:srgbClr val="FFFFFF"/>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0" sz="1400"/>
            </a:lvl1pPr>
          </a:lstStyle>
          <a:p>
            <a:r>
              <a:rPr lang="ja-JP" altLang="en-US">
                <a:solidFill>
                  <a:srgbClr val="FFFFFF"/>
                </a:solidFill>
              </a:rPr>
              <a:t>流体研プレゼンテーション・セミナー</a:t>
            </a:r>
            <a:endParaRPr lang="en-US" altLang="ja-JP">
              <a:solidFill>
                <a:srgbClr val="FFFFFF"/>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0" sz="2400"/>
            </a:lvl1pPr>
          </a:lstStyle>
          <a:p>
            <a:fld id="{FB49870D-FA64-49B0-8266-2D79198DD524}" type="slidenum">
              <a:rPr lang="ja-JP" altLang="en-US">
                <a:solidFill>
                  <a:srgbClr val="FFFFFF"/>
                </a:solidFill>
              </a:rPr>
              <a:pPr/>
              <a:t>‹#›</a:t>
            </a:fld>
            <a:endParaRPr lang="en-US" altLang="ja-JP">
              <a:solidFill>
                <a:srgbClr val="FFFFFF"/>
              </a:solidFill>
            </a:endParaRPr>
          </a:p>
        </p:txBody>
      </p:sp>
    </p:spTree>
  </p:cSld>
  <p:clrMap bg1="lt1" tx1="dk1" bg2="lt2" tx2="dk2" accent1="accent1" accent2="accent2" accent3="accent3" accent4="accent4" accent5="accent5" accent6="accent6" hlink="hlink" folHlink="folHlink"/>
  <p:sldLayoutIdLst>
    <p:sldLayoutId id="2147484234" r:id="rId1"/>
  </p:sldLayoutIdLst>
  <p:transition>
    <p:cover/>
  </p:transition>
  <p:hf hdr="0"/>
  <p:txStyles>
    <p:titleStyle>
      <a:lvl1pPr algn="ctr" rtl="0" fontAlgn="base">
        <a:spcBef>
          <a:spcPct val="0"/>
        </a:spcBef>
        <a:spcAft>
          <a:spcPct val="0"/>
        </a:spcAft>
        <a:defRPr kumimoji="1" sz="4400">
          <a:solidFill>
            <a:schemeClr val="bg1"/>
          </a:solidFill>
          <a:latin typeface="+mj-lt"/>
          <a:ea typeface="+mj-ea"/>
          <a:cs typeface="+mj-cs"/>
        </a:defRPr>
      </a:lvl1pPr>
      <a:lvl2pPr algn="ctr" rtl="0" fontAlgn="base">
        <a:spcBef>
          <a:spcPct val="0"/>
        </a:spcBef>
        <a:spcAft>
          <a:spcPct val="0"/>
        </a:spcAft>
        <a:defRPr kumimoji="1" sz="4400">
          <a:solidFill>
            <a:schemeClr val="bg1"/>
          </a:solidFill>
          <a:latin typeface="Verdana" pitchFamily="34" charset="0"/>
          <a:ea typeface="HGPｺﾞｼｯｸE" pitchFamily="50" charset="-128"/>
        </a:defRPr>
      </a:lvl2pPr>
      <a:lvl3pPr algn="ctr" rtl="0" fontAlgn="base">
        <a:spcBef>
          <a:spcPct val="0"/>
        </a:spcBef>
        <a:spcAft>
          <a:spcPct val="0"/>
        </a:spcAft>
        <a:defRPr kumimoji="1" sz="4400">
          <a:solidFill>
            <a:schemeClr val="bg1"/>
          </a:solidFill>
          <a:latin typeface="Verdana" pitchFamily="34" charset="0"/>
          <a:ea typeface="HGPｺﾞｼｯｸE" pitchFamily="50" charset="-128"/>
        </a:defRPr>
      </a:lvl3pPr>
      <a:lvl4pPr algn="ctr" rtl="0" fontAlgn="base">
        <a:spcBef>
          <a:spcPct val="0"/>
        </a:spcBef>
        <a:spcAft>
          <a:spcPct val="0"/>
        </a:spcAft>
        <a:defRPr kumimoji="1" sz="4400">
          <a:solidFill>
            <a:schemeClr val="bg1"/>
          </a:solidFill>
          <a:latin typeface="Verdana" pitchFamily="34" charset="0"/>
          <a:ea typeface="HGPｺﾞｼｯｸE" pitchFamily="50" charset="-128"/>
        </a:defRPr>
      </a:lvl4pPr>
      <a:lvl5pPr algn="ctr" rtl="0" fontAlgn="base">
        <a:spcBef>
          <a:spcPct val="0"/>
        </a:spcBef>
        <a:spcAft>
          <a:spcPct val="0"/>
        </a:spcAft>
        <a:defRPr kumimoji="1" sz="4400">
          <a:solidFill>
            <a:schemeClr val="bg1"/>
          </a:solidFill>
          <a:latin typeface="Verdana" pitchFamily="34" charset="0"/>
          <a:ea typeface="HGPｺﾞｼｯｸE" pitchFamily="50" charset="-128"/>
        </a:defRPr>
      </a:lvl5pPr>
      <a:lvl6pPr marL="457200" algn="ctr" rtl="0" fontAlgn="base">
        <a:spcBef>
          <a:spcPct val="0"/>
        </a:spcBef>
        <a:spcAft>
          <a:spcPct val="0"/>
        </a:spcAft>
        <a:defRPr kumimoji="1" sz="4400">
          <a:solidFill>
            <a:schemeClr val="bg1"/>
          </a:solidFill>
          <a:latin typeface="Verdana" pitchFamily="34" charset="0"/>
          <a:ea typeface="HGPｺﾞｼｯｸE" pitchFamily="50" charset="-128"/>
        </a:defRPr>
      </a:lvl6pPr>
      <a:lvl7pPr marL="914400" algn="ctr" rtl="0" fontAlgn="base">
        <a:spcBef>
          <a:spcPct val="0"/>
        </a:spcBef>
        <a:spcAft>
          <a:spcPct val="0"/>
        </a:spcAft>
        <a:defRPr kumimoji="1" sz="4400">
          <a:solidFill>
            <a:schemeClr val="bg1"/>
          </a:solidFill>
          <a:latin typeface="Verdana" pitchFamily="34" charset="0"/>
          <a:ea typeface="HGPｺﾞｼｯｸE" pitchFamily="50" charset="-128"/>
        </a:defRPr>
      </a:lvl7pPr>
      <a:lvl8pPr marL="1371600" algn="ctr" rtl="0" fontAlgn="base">
        <a:spcBef>
          <a:spcPct val="0"/>
        </a:spcBef>
        <a:spcAft>
          <a:spcPct val="0"/>
        </a:spcAft>
        <a:defRPr kumimoji="1" sz="4400">
          <a:solidFill>
            <a:schemeClr val="bg1"/>
          </a:solidFill>
          <a:latin typeface="Verdana" pitchFamily="34" charset="0"/>
          <a:ea typeface="HGPｺﾞｼｯｸE" pitchFamily="50" charset="-128"/>
        </a:defRPr>
      </a:lvl8pPr>
      <a:lvl9pPr marL="1828800" algn="ctr" rtl="0" fontAlgn="base">
        <a:spcBef>
          <a:spcPct val="0"/>
        </a:spcBef>
        <a:spcAft>
          <a:spcPct val="0"/>
        </a:spcAft>
        <a:defRPr kumimoji="1" sz="4400">
          <a:solidFill>
            <a:schemeClr val="bg1"/>
          </a:solidFill>
          <a:latin typeface="Verdana" pitchFamily="34" charset="0"/>
          <a:ea typeface="HGPｺﾞｼｯｸE" pitchFamily="50" charset="-128"/>
        </a:defRPr>
      </a:lvl9pPr>
    </p:titleStyle>
    <p:bodyStyle>
      <a:lvl1pPr marL="342900" indent="-342900" algn="l" rtl="0" fontAlgn="base">
        <a:spcBef>
          <a:spcPct val="20000"/>
        </a:spcBef>
        <a:spcAft>
          <a:spcPct val="0"/>
        </a:spcAft>
        <a:buChar char="•"/>
        <a:defRPr kumimoji="1" sz="3600">
          <a:solidFill>
            <a:schemeClr val="bg1"/>
          </a:solidFill>
          <a:latin typeface="+mn-lt"/>
          <a:ea typeface="+mn-ea"/>
          <a:cs typeface="+mn-cs"/>
        </a:defRPr>
      </a:lvl1pPr>
      <a:lvl2pPr marL="742950" indent="-285750" algn="l" rtl="0" fontAlgn="base">
        <a:spcBef>
          <a:spcPct val="20000"/>
        </a:spcBef>
        <a:spcAft>
          <a:spcPct val="0"/>
        </a:spcAft>
        <a:buChar char="–"/>
        <a:defRPr kumimoji="1" sz="3200">
          <a:solidFill>
            <a:schemeClr val="bg1"/>
          </a:solidFill>
          <a:latin typeface="+mn-lt"/>
          <a:ea typeface="+mn-ea"/>
        </a:defRPr>
      </a:lvl2pPr>
      <a:lvl3pPr marL="1143000" indent="-228600" algn="l" rtl="0" fontAlgn="base">
        <a:spcBef>
          <a:spcPct val="20000"/>
        </a:spcBef>
        <a:spcAft>
          <a:spcPct val="0"/>
        </a:spcAft>
        <a:buChar char="•"/>
        <a:defRPr kumimoji="1" sz="2800">
          <a:solidFill>
            <a:schemeClr val="bg1"/>
          </a:solidFill>
          <a:latin typeface="+mn-lt"/>
          <a:ea typeface="+mn-ea"/>
        </a:defRPr>
      </a:lvl3pPr>
      <a:lvl4pPr marL="1600200" indent="-228600" algn="l" rtl="0" fontAlgn="base">
        <a:spcBef>
          <a:spcPct val="20000"/>
        </a:spcBef>
        <a:spcAft>
          <a:spcPct val="0"/>
        </a:spcAft>
        <a:buChar char="–"/>
        <a:defRPr kumimoji="1" sz="2400">
          <a:solidFill>
            <a:schemeClr val="bg1"/>
          </a:solidFill>
          <a:latin typeface="+mn-lt"/>
          <a:ea typeface="+mn-ea"/>
        </a:defRPr>
      </a:lvl4pPr>
      <a:lvl5pPr marL="2057400" indent="-228600" algn="l" rtl="0" fontAlgn="base">
        <a:spcBef>
          <a:spcPct val="20000"/>
        </a:spcBef>
        <a:spcAft>
          <a:spcPct val="0"/>
        </a:spcAft>
        <a:buChar char="»"/>
        <a:defRPr kumimoji="1" sz="2400">
          <a:solidFill>
            <a:schemeClr val="bg1"/>
          </a:solidFill>
          <a:latin typeface="+mn-lt"/>
          <a:ea typeface="+mn-ea"/>
        </a:defRPr>
      </a:lvl5pPr>
      <a:lvl6pPr marL="2514600" indent="-228600" algn="l" rtl="0" fontAlgn="base">
        <a:spcBef>
          <a:spcPct val="20000"/>
        </a:spcBef>
        <a:spcAft>
          <a:spcPct val="0"/>
        </a:spcAft>
        <a:buChar char="»"/>
        <a:defRPr kumimoji="1" sz="2400">
          <a:solidFill>
            <a:schemeClr val="bg1"/>
          </a:solidFill>
          <a:latin typeface="+mn-lt"/>
          <a:ea typeface="+mn-ea"/>
        </a:defRPr>
      </a:lvl6pPr>
      <a:lvl7pPr marL="2971800" indent="-228600" algn="l" rtl="0" fontAlgn="base">
        <a:spcBef>
          <a:spcPct val="20000"/>
        </a:spcBef>
        <a:spcAft>
          <a:spcPct val="0"/>
        </a:spcAft>
        <a:buChar char="»"/>
        <a:defRPr kumimoji="1" sz="2400">
          <a:solidFill>
            <a:schemeClr val="bg1"/>
          </a:solidFill>
          <a:latin typeface="+mn-lt"/>
          <a:ea typeface="+mn-ea"/>
        </a:defRPr>
      </a:lvl7pPr>
      <a:lvl8pPr marL="3429000" indent="-228600" algn="l" rtl="0" fontAlgn="base">
        <a:spcBef>
          <a:spcPct val="20000"/>
        </a:spcBef>
        <a:spcAft>
          <a:spcPct val="0"/>
        </a:spcAft>
        <a:buChar char="»"/>
        <a:defRPr kumimoji="1" sz="2400">
          <a:solidFill>
            <a:schemeClr val="bg1"/>
          </a:solidFill>
          <a:latin typeface="+mn-lt"/>
          <a:ea typeface="+mn-ea"/>
        </a:defRPr>
      </a:lvl8pPr>
      <a:lvl9pPr marL="3886200" indent="-228600" algn="l" rtl="0" fontAlgn="base">
        <a:spcBef>
          <a:spcPct val="20000"/>
        </a:spcBef>
        <a:spcAft>
          <a:spcPct val="0"/>
        </a:spcAft>
        <a:buChar char="»"/>
        <a:defRPr kumimoji="1" sz="2400">
          <a:solidFill>
            <a:schemeClr val="bg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tx1"/>
            </a:gs>
            <a:gs pos="100000">
              <a:srgbClr val="333333"/>
            </a:gs>
          </a:gsLst>
          <a:lin ang="5400000" scaled="1"/>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25293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0" sz="1400" smtClean="0"/>
            </a:lvl1pPr>
          </a:lstStyle>
          <a:p>
            <a:pPr>
              <a:defRPr/>
            </a:pPr>
            <a:r>
              <a:rPr lang="en-US" altLang="ja-JP" smtClean="0"/>
              <a:t>2014-05-16</a:t>
            </a:r>
            <a:endParaRPr lang="en-US" altLang="ja-JP"/>
          </a:p>
        </p:txBody>
      </p:sp>
      <p:sp>
        <p:nvSpPr>
          <p:cNvPr id="25293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0" sz="1400"/>
            </a:lvl1pPr>
          </a:lstStyle>
          <a:p>
            <a:pPr>
              <a:defRPr/>
            </a:pPr>
            <a:r>
              <a:rPr lang="ja-JP" altLang="en-US"/>
              <a:t>流体研プレゼンテーション・セミナー</a:t>
            </a:r>
            <a:endParaRPr lang="en-US" altLang="ja-JP"/>
          </a:p>
        </p:txBody>
      </p:sp>
      <p:sp>
        <p:nvSpPr>
          <p:cNvPr id="252934"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0" sz="2400"/>
            </a:lvl1pPr>
          </a:lstStyle>
          <a:p>
            <a:pPr>
              <a:defRPr/>
            </a:pPr>
            <a:fld id="{3159A5BD-56E9-49EE-BB61-1F38DBFE2834}" type="slidenum">
              <a:rPr lang="ja-JP" altLang="en-US"/>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4144" r:id="rId1"/>
    <p:sldLayoutId id="2147484145" r:id="rId2"/>
    <p:sldLayoutId id="2147484146" r:id="rId3"/>
    <p:sldLayoutId id="2147484147" r:id="rId4"/>
    <p:sldLayoutId id="2147484148" r:id="rId5"/>
    <p:sldLayoutId id="2147484149" r:id="rId6"/>
    <p:sldLayoutId id="2147484150" r:id="rId7"/>
    <p:sldLayoutId id="2147484151" r:id="rId8"/>
    <p:sldLayoutId id="2147484152" r:id="rId9"/>
    <p:sldLayoutId id="2147484153" r:id="rId10"/>
    <p:sldLayoutId id="2147484154" r:id="rId11"/>
  </p:sldLayoutIdLst>
  <p:transition>
    <p:cover/>
  </p:transition>
  <p:hf hdr="0"/>
  <p:txStyles>
    <p:titleStyle>
      <a:lvl1pPr algn="ctr" rtl="0" eaLnBrk="0" fontAlgn="base" hangingPunct="0">
        <a:spcBef>
          <a:spcPct val="0"/>
        </a:spcBef>
        <a:spcAft>
          <a:spcPct val="0"/>
        </a:spcAft>
        <a:defRPr kumimoji="1" sz="4400">
          <a:solidFill>
            <a:schemeClr val="bg1"/>
          </a:solidFill>
          <a:latin typeface="+mj-lt"/>
          <a:ea typeface="+mj-ea"/>
          <a:cs typeface="+mj-cs"/>
        </a:defRPr>
      </a:lvl1pPr>
      <a:lvl2pPr algn="ctr" rtl="0" eaLnBrk="0" fontAlgn="base" hangingPunct="0">
        <a:spcBef>
          <a:spcPct val="0"/>
        </a:spcBef>
        <a:spcAft>
          <a:spcPct val="0"/>
        </a:spcAft>
        <a:defRPr kumimoji="1" sz="4400">
          <a:solidFill>
            <a:schemeClr val="bg1"/>
          </a:solidFill>
          <a:latin typeface="Verdana" pitchFamily="34" charset="0"/>
          <a:ea typeface="HGPｺﾞｼｯｸE" pitchFamily="50" charset="-128"/>
        </a:defRPr>
      </a:lvl2pPr>
      <a:lvl3pPr algn="ctr" rtl="0" eaLnBrk="0" fontAlgn="base" hangingPunct="0">
        <a:spcBef>
          <a:spcPct val="0"/>
        </a:spcBef>
        <a:spcAft>
          <a:spcPct val="0"/>
        </a:spcAft>
        <a:defRPr kumimoji="1" sz="4400">
          <a:solidFill>
            <a:schemeClr val="bg1"/>
          </a:solidFill>
          <a:latin typeface="Verdana" pitchFamily="34" charset="0"/>
          <a:ea typeface="HGPｺﾞｼｯｸE" pitchFamily="50" charset="-128"/>
        </a:defRPr>
      </a:lvl3pPr>
      <a:lvl4pPr algn="ctr" rtl="0" eaLnBrk="0" fontAlgn="base" hangingPunct="0">
        <a:spcBef>
          <a:spcPct val="0"/>
        </a:spcBef>
        <a:spcAft>
          <a:spcPct val="0"/>
        </a:spcAft>
        <a:defRPr kumimoji="1" sz="4400">
          <a:solidFill>
            <a:schemeClr val="bg1"/>
          </a:solidFill>
          <a:latin typeface="Verdana" pitchFamily="34" charset="0"/>
          <a:ea typeface="HGPｺﾞｼｯｸE" pitchFamily="50" charset="-128"/>
        </a:defRPr>
      </a:lvl4pPr>
      <a:lvl5pPr algn="ctr" rtl="0" eaLnBrk="0" fontAlgn="base" hangingPunct="0">
        <a:spcBef>
          <a:spcPct val="0"/>
        </a:spcBef>
        <a:spcAft>
          <a:spcPct val="0"/>
        </a:spcAft>
        <a:defRPr kumimoji="1" sz="4400">
          <a:solidFill>
            <a:schemeClr val="bg1"/>
          </a:solidFill>
          <a:latin typeface="Verdana" pitchFamily="34" charset="0"/>
          <a:ea typeface="HGPｺﾞｼｯｸE" pitchFamily="50" charset="-128"/>
        </a:defRPr>
      </a:lvl5pPr>
      <a:lvl6pPr marL="457200" algn="ctr" rtl="0" fontAlgn="base">
        <a:spcBef>
          <a:spcPct val="0"/>
        </a:spcBef>
        <a:spcAft>
          <a:spcPct val="0"/>
        </a:spcAft>
        <a:defRPr kumimoji="1" sz="4400">
          <a:solidFill>
            <a:schemeClr val="bg1"/>
          </a:solidFill>
          <a:latin typeface="Verdana" pitchFamily="34" charset="0"/>
          <a:ea typeface="HGPｺﾞｼｯｸE" pitchFamily="50" charset="-128"/>
        </a:defRPr>
      </a:lvl6pPr>
      <a:lvl7pPr marL="914400" algn="ctr" rtl="0" fontAlgn="base">
        <a:spcBef>
          <a:spcPct val="0"/>
        </a:spcBef>
        <a:spcAft>
          <a:spcPct val="0"/>
        </a:spcAft>
        <a:defRPr kumimoji="1" sz="4400">
          <a:solidFill>
            <a:schemeClr val="bg1"/>
          </a:solidFill>
          <a:latin typeface="Verdana" pitchFamily="34" charset="0"/>
          <a:ea typeface="HGPｺﾞｼｯｸE" pitchFamily="50" charset="-128"/>
        </a:defRPr>
      </a:lvl7pPr>
      <a:lvl8pPr marL="1371600" algn="ctr" rtl="0" fontAlgn="base">
        <a:spcBef>
          <a:spcPct val="0"/>
        </a:spcBef>
        <a:spcAft>
          <a:spcPct val="0"/>
        </a:spcAft>
        <a:defRPr kumimoji="1" sz="4400">
          <a:solidFill>
            <a:schemeClr val="bg1"/>
          </a:solidFill>
          <a:latin typeface="Verdana" pitchFamily="34" charset="0"/>
          <a:ea typeface="HGPｺﾞｼｯｸE" pitchFamily="50" charset="-128"/>
        </a:defRPr>
      </a:lvl8pPr>
      <a:lvl9pPr marL="1828800" algn="ctr" rtl="0" fontAlgn="base">
        <a:spcBef>
          <a:spcPct val="0"/>
        </a:spcBef>
        <a:spcAft>
          <a:spcPct val="0"/>
        </a:spcAft>
        <a:defRPr kumimoji="1" sz="4400">
          <a:solidFill>
            <a:schemeClr val="bg1"/>
          </a:solidFill>
          <a:latin typeface="Verdana" pitchFamily="34" charset="0"/>
          <a:ea typeface="HGPｺﾞｼｯｸE" pitchFamily="50" charset="-128"/>
        </a:defRPr>
      </a:lvl9pPr>
    </p:titleStyle>
    <p:bodyStyle>
      <a:lvl1pPr marL="342900" indent="-342900" algn="l" rtl="0" eaLnBrk="0" fontAlgn="base" hangingPunct="0">
        <a:spcBef>
          <a:spcPct val="20000"/>
        </a:spcBef>
        <a:spcAft>
          <a:spcPct val="0"/>
        </a:spcAft>
        <a:buChar char="•"/>
        <a:defRPr kumimoji="1" sz="3600">
          <a:solidFill>
            <a:schemeClr val="bg1"/>
          </a:solidFill>
          <a:latin typeface="+mn-lt"/>
          <a:ea typeface="+mn-ea"/>
          <a:cs typeface="+mn-cs"/>
        </a:defRPr>
      </a:lvl1pPr>
      <a:lvl2pPr marL="742950" indent="-285750" algn="l" rtl="0" eaLnBrk="0" fontAlgn="base" hangingPunct="0">
        <a:spcBef>
          <a:spcPct val="20000"/>
        </a:spcBef>
        <a:spcAft>
          <a:spcPct val="0"/>
        </a:spcAft>
        <a:buChar char="–"/>
        <a:defRPr kumimoji="1" sz="3200">
          <a:solidFill>
            <a:schemeClr val="bg1"/>
          </a:solidFill>
          <a:latin typeface="+mn-lt"/>
          <a:ea typeface="+mn-ea"/>
        </a:defRPr>
      </a:lvl2pPr>
      <a:lvl3pPr marL="1143000" indent="-228600" algn="l" rtl="0" eaLnBrk="0" fontAlgn="base" hangingPunct="0">
        <a:spcBef>
          <a:spcPct val="20000"/>
        </a:spcBef>
        <a:spcAft>
          <a:spcPct val="0"/>
        </a:spcAft>
        <a:buChar char="•"/>
        <a:defRPr kumimoji="1" sz="2800">
          <a:solidFill>
            <a:schemeClr val="bg1"/>
          </a:solidFill>
          <a:latin typeface="+mn-lt"/>
          <a:ea typeface="+mn-ea"/>
        </a:defRPr>
      </a:lvl3pPr>
      <a:lvl4pPr marL="1600200" indent="-228600" algn="l" rtl="0" eaLnBrk="0" fontAlgn="base" hangingPunct="0">
        <a:spcBef>
          <a:spcPct val="20000"/>
        </a:spcBef>
        <a:spcAft>
          <a:spcPct val="0"/>
        </a:spcAft>
        <a:buChar char="–"/>
        <a:defRPr kumimoji="1" sz="2400">
          <a:solidFill>
            <a:schemeClr val="bg1"/>
          </a:solidFill>
          <a:latin typeface="+mn-lt"/>
          <a:ea typeface="+mn-ea"/>
        </a:defRPr>
      </a:lvl4pPr>
      <a:lvl5pPr marL="2057400" indent="-228600" algn="l" rtl="0" eaLnBrk="0" fontAlgn="base" hangingPunct="0">
        <a:spcBef>
          <a:spcPct val="20000"/>
        </a:spcBef>
        <a:spcAft>
          <a:spcPct val="0"/>
        </a:spcAft>
        <a:buChar char="»"/>
        <a:defRPr kumimoji="1" sz="2400">
          <a:solidFill>
            <a:schemeClr val="bg1"/>
          </a:solidFill>
          <a:latin typeface="+mn-lt"/>
          <a:ea typeface="+mn-ea"/>
        </a:defRPr>
      </a:lvl5pPr>
      <a:lvl6pPr marL="2514600" indent="-228600" algn="l" rtl="0" fontAlgn="base">
        <a:spcBef>
          <a:spcPct val="20000"/>
        </a:spcBef>
        <a:spcAft>
          <a:spcPct val="0"/>
        </a:spcAft>
        <a:buChar char="»"/>
        <a:defRPr kumimoji="1" sz="2400">
          <a:solidFill>
            <a:schemeClr val="bg1"/>
          </a:solidFill>
          <a:latin typeface="+mn-lt"/>
          <a:ea typeface="+mn-ea"/>
        </a:defRPr>
      </a:lvl6pPr>
      <a:lvl7pPr marL="2971800" indent="-228600" algn="l" rtl="0" fontAlgn="base">
        <a:spcBef>
          <a:spcPct val="20000"/>
        </a:spcBef>
        <a:spcAft>
          <a:spcPct val="0"/>
        </a:spcAft>
        <a:buChar char="»"/>
        <a:defRPr kumimoji="1" sz="2400">
          <a:solidFill>
            <a:schemeClr val="bg1"/>
          </a:solidFill>
          <a:latin typeface="+mn-lt"/>
          <a:ea typeface="+mn-ea"/>
        </a:defRPr>
      </a:lvl7pPr>
      <a:lvl8pPr marL="3429000" indent="-228600" algn="l" rtl="0" fontAlgn="base">
        <a:spcBef>
          <a:spcPct val="20000"/>
        </a:spcBef>
        <a:spcAft>
          <a:spcPct val="0"/>
        </a:spcAft>
        <a:buChar char="»"/>
        <a:defRPr kumimoji="1" sz="2400">
          <a:solidFill>
            <a:schemeClr val="bg1"/>
          </a:solidFill>
          <a:latin typeface="+mn-lt"/>
          <a:ea typeface="+mn-ea"/>
        </a:defRPr>
      </a:lvl8pPr>
      <a:lvl9pPr marL="3886200" indent="-228600" algn="l" rtl="0" fontAlgn="base">
        <a:spcBef>
          <a:spcPct val="20000"/>
        </a:spcBef>
        <a:spcAft>
          <a:spcPct val="0"/>
        </a:spcAft>
        <a:buChar char="»"/>
        <a:defRPr kumimoji="1" sz="2400">
          <a:solidFill>
            <a:schemeClr val="bg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tx1"/>
            </a:gs>
            <a:gs pos="100000">
              <a:srgbClr val="5F5F5F"/>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0" sz="1400"/>
            </a:lvl1pPr>
          </a:lstStyle>
          <a:p>
            <a:r>
              <a:rPr lang="en-US" altLang="ja-JP" smtClean="0">
                <a:solidFill>
                  <a:srgbClr val="FFFFFF"/>
                </a:solidFill>
              </a:rPr>
              <a:t>2014-05-16</a:t>
            </a:r>
            <a:endParaRPr lang="en-US" altLang="ja-JP">
              <a:solidFill>
                <a:srgbClr val="FFFFFF"/>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0" sz="1400"/>
            </a:lvl1pPr>
          </a:lstStyle>
          <a:p>
            <a:r>
              <a:rPr lang="ja-JP" altLang="en-US">
                <a:solidFill>
                  <a:srgbClr val="FFFFFF"/>
                </a:solidFill>
              </a:rPr>
              <a:t>流体研プレゼンテーション・セミナー</a:t>
            </a:r>
            <a:endParaRPr lang="en-US" altLang="ja-JP">
              <a:solidFill>
                <a:srgbClr val="FFFFFF"/>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0" sz="2400"/>
            </a:lvl1pPr>
          </a:lstStyle>
          <a:p>
            <a:fld id="{FB49870D-FA64-49B0-8266-2D79198DD524}" type="slidenum">
              <a:rPr lang="ja-JP" altLang="en-US">
                <a:solidFill>
                  <a:srgbClr val="FFFFFF"/>
                </a:solidFill>
              </a:rPr>
              <a:pPr/>
              <a:t>‹#›</a:t>
            </a:fld>
            <a:endParaRPr lang="en-US" altLang="ja-JP">
              <a:solidFill>
                <a:srgbClr val="FFFFFF"/>
              </a:solidFill>
            </a:endParaRPr>
          </a:p>
        </p:txBody>
      </p:sp>
    </p:spTree>
  </p:cSld>
  <p:clrMap bg1="lt1" tx1="dk1" bg2="lt2" tx2="dk2" accent1="accent1" accent2="accent2" accent3="accent3" accent4="accent4" accent5="accent5" accent6="accent6" hlink="hlink" folHlink="folHlink"/>
  <p:sldLayoutIdLst>
    <p:sldLayoutId id="2147484236" r:id="rId1"/>
  </p:sldLayoutIdLst>
  <p:transition>
    <p:cover/>
  </p:transition>
  <p:hf hdr="0"/>
  <p:txStyles>
    <p:titleStyle>
      <a:lvl1pPr algn="ctr" rtl="0" fontAlgn="base">
        <a:spcBef>
          <a:spcPct val="0"/>
        </a:spcBef>
        <a:spcAft>
          <a:spcPct val="0"/>
        </a:spcAft>
        <a:defRPr kumimoji="1" sz="4400">
          <a:solidFill>
            <a:schemeClr val="bg1"/>
          </a:solidFill>
          <a:latin typeface="+mj-lt"/>
          <a:ea typeface="+mj-ea"/>
          <a:cs typeface="+mj-cs"/>
        </a:defRPr>
      </a:lvl1pPr>
      <a:lvl2pPr algn="ctr" rtl="0" fontAlgn="base">
        <a:spcBef>
          <a:spcPct val="0"/>
        </a:spcBef>
        <a:spcAft>
          <a:spcPct val="0"/>
        </a:spcAft>
        <a:defRPr kumimoji="1" sz="4400">
          <a:solidFill>
            <a:schemeClr val="bg1"/>
          </a:solidFill>
          <a:latin typeface="Verdana" pitchFamily="34" charset="0"/>
          <a:ea typeface="HGPｺﾞｼｯｸE" pitchFamily="50" charset="-128"/>
        </a:defRPr>
      </a:lvl2pPr>
      <a:lvl3pPr algn="ctr" rtl="0" fontAlgn="base">
        <a:spcBef>
          <a:spcPct val="0"/>
        </a:spcBef>
        <a:spcAft>
          <a:spcPct val="0"/>
        </a:spcAft>
        <a:defRPr kumimoji="1" sz="4400">
          <a:solidFill>
            <a:schemeClr val="bg1"/>
          </a:solidFill>
          <a:latin typeface="Verdana" pitchFamily="34" charset="0"/>
          <a:ea typeface="HGPｺﾞｼｯｸE" pitchFamily="50" charset="-128"/>
        </a:defRPr>
      </a:lvl3pPr>
      <a:lvl4pPr algn="ctr" rtl="0" fontAlgn="base">
        <a:spcBef>
          <a:spcPct val="0"/>
        </a:spcBef>
        <a:spcAft>
          <a:spcPct val="0"/>
        </a:spcAft>
        <a:defRPr kumimoji="1" sz="4400">
          <a:solidFill>
            <a:schemeClr val="bg1"/>
          </a:solidFill>
          <a:latin typeface="Verdana" pitchFamily="34" charset="0"/>
          <a:ea typeface="HGPｺﾞｼｯｸE" pitchFamily="50" charset="-128"/>
        </a:defRPr>
      </a:lvl4pPr>
      <a:lvl5pPr algn="ctr" rtl="0" fontAlgn="base">
        <a:spcBef>
          <a:spcPct val="0"/>
        </a:spcBef>
        <a:spcAft>
          <a:spcPct val="0"/>
        </a:spcAft>
        <a:defRPr kumimoji="1" sz="4400">
          <a:solidFill>
            <a:schemeClr val="bg1"/>
          </a:solidFill>
          <a:latin typeface="Verdana" pitchFamily="34" charset="0"/>
          <a:ea typeface="HGPｺﾞｼｯｸE" pitchFamily="50" charset="-128"/>
        </a:defRPr>
      </a:lvl5pPr>
      <a:lvl6pPr marL="457200" algn="ctr" rtl="0" fontAlgn="base">
        <a:spcBef>
          <a:spcPct val="0"/>
        </a:spcBef>
        <a:spcAft>
          <a:spcPct val="0"/>
        </a:spcAft>
        <a:defRPr kumimoji="1" sz="4400">
          <a:solidFill>
            <a:schemeClr val="bg1"/>
          </a:solidFill>
          <a:latin typeface="Verdana" pitchFamily="34" charset="0"/>
          <a:ea typeface="HGPｺﾞｼｯｸE" pitchFamily="50" charset="-128"/>
        </a:defRPr>
      </a:lvl6pPr>
      <a:lvl7pPr marL="914400" algn="ctr" rtl="0" fontAlgn="base">
        <a:spcBef>
          <a:spcPct val="0"/>
        </a:spcBef>
        <a:spcAft>
          <a:spcPct val="0"/>
        </a:spcAft>
        <a:defRPr kumimoji="1" sz="4400">
          <a:solidFill>
            <a:schemeClr val="bg1"/>
          </a:solidFill>
          <a:latin typeface="Verdana" pitchFamily="34" charset="0"/>
          <a:ea typeface="HGPｺﾞｼｯｸE" pitchFamily="50" charset="-128"/>
        </a:defRPr>
      </a:lvl7pPr>
      <a:lvl8pPr marL="1371600" algn="ctr" rtl="0" fontAlgn="base">
        <a:spcBef>
          <a:spcPct val="0"/>
        </a:spcBef>
        <a:spcAft>
          <a:spcPct val="0"/>
        </a:spcAft>
        <a:defRPr kumimoji="1" sz="4400">
          <a:solidFill>
            <a:schemeClr val="bg1"/>
          </a:solidFill>
          <a:latin typeface="Verdana" pitchFamily="34" charset="0"/>
          <a:ea typeface="HGPｺﾞｼｯｸE" pitchFamily="50" charset="-128"/>
        </a:defRPr>
      </a:lvl8pPr>
      <a:lvl9pPr marL="1828800" algn="ctr" rtl="0" fontAlgn="base">
        <a:spcBef>
          <a:spcPct val="0"/>
        </a:spcBef>
        <a:spcAft>
          <a:spcPct val="0"/>
        </a:spcAft>
        <a:defRPr kumimoji="1" sz="4400">
          <a:solidFill>
            <a:schemeClr val="bg1"/>
          </a:solidFill>
          <a:latin typeface="Verdana" pitchFamily="34" charset="0"/>
          <a:ea typeface="HGPｺﾞｼｯｸE" pitchFamily="50" charset="-128"/>
        </a:defRPr>
      </a:lvl9pPr>
    </p:titleStyle>
    <p:bodyStyle>
      <a:lvl1pPr marL="342900" indent="-342900" algn="l" rtl="0" fontAlgn="base">
        <a:spcBef>
          <a:spcPct val="20000"/>
        </a:spcBef>
        <a:spcAft>
          <a:spcPct val="0"/>
        </a:spcAft>
        <a:buChar char="•"/>
        <a:defRPr kumimoji="1" sz="3600">
          <a:solidFill>
            <a:schemeClr val="bg1"/>
          </a:solidFill>
          <a:latin typeface="+mn-lt"/>
          <a:ea typeface="+mn-ea"/>
          <a:cs typeface="+mn-cs"/>
        </a:defRPr>
      </a:lvl1pPr>
      <a:lvl2pPr marL="742950" indent="-285750" algn="l" rtl="0" fontAlgn="base">
        <a:spcBef>
          <a:spcPct val="20000"/>
        </a:spcBef>
        <a:spcAft>
          <a:spcPct val="0"/>
        </a:spcAft>
        <a:buChar char="–"/>
        <a:defRPr kumimoji="1" sz="3200">
          <a:solidFill>
            <a:schemeClr val="bg1"/>
          </a:solidFill>
          <a:latin typeface="+mn-lt"/>
          <a:ea typeface="+mn-ea"/>
        </a:defRPr>
      </a:lvl2pPr>
      <a:lvl3pPr marL="1143000" indent="-228600" algn="l" rtl="0" fontAlgn="base">
        <a:spcBef>
          <a:spcPct val="20000"/>
        </a:spcBef>
        <a:spcAft>
          <a:spcPct val="0"/>
        </a:spcAft>
        <a:buChar char="•"/>
        <a:defRPr kumimoji="1" sz="2800">
          <a:solidFill>
            <a:schemeClr val="bg1"/>
          </a:solidFill>
          <a:latin typeface="+mn-lt"/>
          <a:ea typeface="+mn-ea"/>
        </a:defRPr>
      </a:lvl3pPr>
      <a:lvl4pPr marL="1600200" indent="-228600" algn="l" rtl="0" fontAlgn="base">
        <a:spcBef>
          <a:spcPct val="20000"/>
        </a:spcBef>
        <a:spcAft>
          <a:spcPct val="0"/>
        </a:spcAft>
        <a:buChar char="–"/>
        <a:defRPr kumimoji="1" sz="2400">
          <a:solidFill>
            <a:schemeClr val="bg1"/>
          </a:solidFill>
          <a:latin typeface="+mn-lt"/>
          <a:ea typeface="+mn-ea"/>
        </a:defRPr>
      </a:lvl4pPr>
      <a:lvl5pPr marL="2057400" indent="-228600" algn="l" rtl="0" fontAlgn="base">
        <a:spcBef>
          <a:spcPct val="20000"/>
        </a:spcBef>
        <a:spcAft>
          <a:spcPct val="0"/>
        </a:spcAft>
        <a:buChar char="»"/>
        <a:defRPr kumimoji="1" sz="2400">
          <a:solidFill>
            <a:schemeClr val="bg1"/>
          </a:solidFill>
          <a:latin typeface="+mn-lt"/>
          <a:ea typeface="+mn-ea"/>
        </a:defRPr>
      </a:lvl5pPr>
      <a:lvl6pPr marL="2514600" indent="-228600" algn="l" rtl="0" fontAlgn="base">
        <a:spcBef>
          <a:spcPct val="20000"/>
        </a:spcBef>
        <a:spcAft>
          <a:spcPct val="0"/>
        </a:spcAft>
        <a:buChar char="»"/>
        <a:defRPr kumimoji="1" sz="2400">
          <a:solidFill>
            <a:schemeClr val="bg1"/>
          </a:solidFill>
          <a:latin typeface="+mn-lt"/>
          <a:ea typeface="+mn-ea"/>
        </a:defRPr>
      </a:lvl6pPr>
      <a:lvl7pPr marL="2971800" indent="-228600" algn="l" rtl="0" fontAlgn="base">
        <a:spcBef>
          <a:spcPct val="20000"/>
        </a:spcBef>
        <a:spcAft>
          <a:spcPct val="0"/>
        </a:spcAft>
        <a:buChar char="»"/>
        <a:defRPr kumimoji="1" sz="2400">
          <a:solidFill>
            <a:schemeClr val="bg1"/>
          </a:solidFill>
          <a:latin typeface="+mn-lt"/>
          <a:ea typeface="+mn-ea"/>
        </a:defRPr>
      </a:lvl7pPr>
      <a:lvl8pPr marL="3429000" indent="-228600" algn="l" rtl="0" fontAlgn="base">
        <a:spcBef>
          <a:spcPct val="20000"/>
        </a:spcBef>
        <a:spcAft>
          <a:spcPct val="0"/>
        </a:spcAft>
        <a:buChar char="»"/>
        <a:defRPr kumimoji="1" sz="2400">
          <a:solidFill>
            <a:schemeClr val="bg1"/>
          </a:solidFill>
          <a:latin typeface="+mn-lt"/>
          <a:ea typeface="+mn-ea"/>
        </a:defRPr>
      </a:lvl8pPr>
      <a:lvl9pPr marL="3886200" indent="-228600" algn="l" rtl="0" fontAlgn="base">
        <a:spcBef>
          <a:spcPct val="20000"/>
        </a:spcBef>
        <a:spcAft>
          <a:spcPct val="0"/>
        </a:spcAft>
        <a:buChar char="»"/>
        <a:defRPr kumimoji="1" sz="2400">
          <a:solidFill>
            <a:schemeClr val="bg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tx1"/>
            </a:gs>
            <a:gs pos="100000">
              <a:srgbClr val="5F5F5F"/>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0" sz="1400"/>
            </a:lvl1pPr>
          </a:lstStyle>
          <a:p>
            <a:r>
              <a:rPr lang="en-US" altLang="ja-JP" smtClean="0">
                <a:solidFill>
                  <a:srgbClr val="FFFFFF"/>
                </a:solidFill>
              </a:rPr>
              <a:t>2014-05-16</a:t>
            </a:r>
            <a:endParaRPr lang="en-US" altLang="ja-JP">
              <a:solidFill>
                <a:srgbClr val="FFFFFF"/>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0" sz="1400"/>
            </a:lvl1pPr>
          </a:lstStyle>
          <a:p>
            <a:r>
              <a:rPr lang="ja-JP" altLang="en-US">
                <a:solidFill>
                  <a:srgbClr val="FFFFFF"/>
                </a:solidFill>
              </a:rPr>
              <a:t>流体研プレゼンテーション・セミナー</a:t>
            </a:r>
            <a:endParaRPr lang="en-US" altLang="ja-JP">
              <a:solidFill>
                <a:srgbClr val="FFFFFF"/>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0" sz="2400"/>
            </a:lvl1pPr>
          </a:lstStyle>
          <a:p>
            <a:fld id="{FB49870D-FA64-49B0-8266-2D79198DD524}" type="slidenum">
              <a:rPr lang="ja-JP" altLang="en-US">
                <a:solidFill>
                  <a:srgbClr val="FFFFFF"/>
                </a:solidFill>
              </a:rPr>
              <a:pPr/>
              <a:t>‹#›</a:t>
            </a:fld>
            <a:endParaRPr lang="en-US" altLang="ja-JP">
              <a:solidFill>
                <a:srgbClr val="FFFFFF"/>
              </a:solidFill>
            </a:endParaRPr>
          </a:p>
        </p:txBody>
      </p:sp>
    </p:spTree>
  </p:cSld>
  <p:clrMap bg1="lt1" tx1="dk1" bg2="lt2" tx2="dk2" accent1="accent1" accent2="accent2" accent3="accent3" accent4="accent4" accent5="accent5" accent6="accent6" hlink="hlink" folHlink="folHlink"/>
  <p:sldLayoutIdLst>
    <p:sldLayoutId id="2147484238" r:id="rId1"/>
  </p:sldLayoutIdLst>
  <p:transition>
    <p:cover/>
  </p:transition>
  <p:hf hdr="0"/>
  <p:txStyles>
    <p:titleStyle>
      <a:lvl1pPr algn="ctr" rtl="0" fontAlgn="base">
        <a:spcBef>
          <a:spcPct val="0"/>
        </a:spcBef>
        <a:spcAft>
          <a:spcPct val="0"/>
        </a:spcAft>
        <a:defRPr kumimoji="1" sz="4400">
          <a:solidFill>
            <a:schemeClr val="bg1"/>
          </a:solidFill>
          <a:latin typeface="+mj-lt"/>
          <a:ea typeface="+mj-ea"/>
          <a:cs typeface="+mj-cs"/>
        </a:defRPr>
      </a:lvl1pPr>
      <a:lvl2pPr algn="ctr" rtl="0" fontAlgn="base">
        <a:spcBef>
          <a:spcPct val="0"/>
        </a:spcBef>
        <a:spcAft>
          <a:spcPct val="0"/>
        </a:spcAft>
        <a:defRPr kumimoji="1" sz="4400">
          <a:solidFill>
            <a:schemeClr val="bg1"/>
          </a:solidFill>
          <a:latin typeface="Verdana" pitchFamily="34" charset="0"/>
          <a:ea typeface="HGPｺﾞｼｯｸE" pitchFamily="50" charset="-128"/>
        </a:defRPr>
      </a:lvl2pPr>
      <a:lvl3pPr algn="ctr" rtl="0" fontAlgn="base">
        <a:spcBef>
          <a:spcPct val="0"/>
        </a:spcBef>
        <a:spcAft>
          <a:spcPct val="0"/>
        </a:spcAft>
        <a:defRPr kumimoji="1" sz="4400">
          <a:solidFill>
            <a:schemeClr val="bg1"/>
          </a:solidFill>
          <a:latin typeface="Verdana" pitchFamily="34" charset="0"/>
          <a:ea typeface="HGPｺﾞｼｯｸE" pitchFamily="50" charset="-128"/>
        </a:defRPr>
      </a:lvl3pPr>
      <a:lvl4pPr algn="ctr" rtl="0" fontAlgn="base">
        <a:spcBef>
          <a:spcPct val="0"/>
        </a:spcBef>
        <a:spcAft>
          <a:spcPct val="0"/>
        </a:spcAft>
        <a:defRPr kumimoji="1" sz="4400">
          <a:solidFill>
            <a:schemeClr val="bg1"/>
          </a:solidFill>
          <a:latin typeface="Verdana" pitchFamily="34" charset="0"/>
          <a:ea typeface="HGPｺﾞｼｯｸE" pitchFamily="50" charset="-128"/>
        </a:defRPr>
      </a:lvl4pPr>
      <a:lvl5pPr algn="ctr" rtl="0" fontAlgn="base">
        <a:spcBef>
          <a:spcPct val="0"/>
        </a:spcBef>
        <a:spcAft>
          <a:spcPct val="0"/>
        </a:spcAft>
        <a:defRPr kumimoji="1" sz="4400">
          <a:solidFill>
            <a:schemeClr val="bg1"/>
          </a:solidFill>
          <a:latin typeface="Verdana" pitchFamily="34" charset="0"/>
          <a:ea typeface="HGPｺﾞｼｯｸE" pitchFamily="50" charset="-128"/>
        </a:defRPr>
      </a:lvl5pPr>
      <a:lvl6pPr marL="457200" algn="ctr" rtl="0" fontAlgn="base">
        <a:spcBef>
          <a:spcPct val="0"/>
        </a:spcBef>
        <a:spcAft>
          <a:spcPct val="0"/>
        </a:spcAft>
        <a:defRPr kumimoji="1" sz="4400">
          <a:solidFill>
            <a:schemeClr val="bg1"/>
          </a:solidFill>
          <a:latin typeface="Verdana" pitchFamily="34" charset="0"/>
          <a:ea typeface="HGPｺﾞｼｯｸE" pitchFamily="50" charset="-128"/>
        </a:defRPr>
      </a:lvl6pPr>
      <a:lvl7pPr marL="914400" algn="ctr" rtl="0" fontAlgn="base">
        <a:spcBef>
          <a:spcPct val="0"/>
        </a:spcBef>
        <a:spcAft>
          <a:spcPct val="0"/>
        </a:spcAft>
        <a:defRPr kumimoji="1" sz="4400">
          <a:solidFill>
            <a:schemeClr val="bg1"/>
          </a:solidFill>
          <a:latin typeface="Verdana" pitchFamily="34" charset="0"/>
          <a:ea typeface="HGPｺﾞｼｯｸE" pitchFamily="50" charset="-128"/>
        </a:defRPr>
      </a:lvl7pPr>
      <a:lvl8pPr marL="1371600" algn="ctr" rtl="0" fontAlgn="base">
        <a:spcBef>
          <a:spcPct val="0"/>
        </a:spcBef>
        <a:spcAft>
          <a:spcPct val="0"/>
        </a:spcAft>
        <a:defRPr kumimoji="1" sz="4400">
          <a:solidFill>
            <a:schemeClr val="bg1"/>
          </a:solidFill>
          <a:latin typeface="Verdana" pitchFamily="34" charset="0"/>
          <a:ea typeface="HGPｺﾞｼｯｸE" pitchFamily="50" charset="-128"/>
        </a:defRPr>
      </a:lvl8pPr>
      <a:lvl9pPr marL="1828800" algn="ctr" rtl="0" fontAlgn="base">
        <a:spcBef>
          <a:spcPct val="0"/>
        </a:spcBef>
        <a:spcAft>
          <a:spcPct val="0"/>
        </a:spcAft>
        <a:defRPr kumimoji="1" sz="4400">
          <a:solidFill>
            <a:schemeClr val="bg1"/>
          </a:solidFill>
          <a:latin typeface="Verdana" pitchFamily="34" charset="0"/>
          <a:ea typeface="HGPｺﾞｼｯｸE" pitchFamily="50" charset="-128"/>
        </a:defRPr>
      </a:lvl9pPr>
    </p:titleStyle>
    <p:bodyStyle>
      <a:lvl1pPr marL="342900" indent="-342900" algn="l" rtl="0" fontAlgn="base">
        <a:spcBef>
          <a:spcPct val="20000"/>
        </a:spcBef>
        <a:spcAft>
          <a:spcPct val="0"/>
        </a:spcAft>
        <a:buChar char="•"/>
        <a:defRPr kumimoji="1" sz="3600">
          <a:solidFill>
            <a:schemeClr val="bg1"/>
          </a:solidFill>
          <a:latin typeface="+mn-lt"/>
          <a:ea typeface="+mn-ea"/>
          <a:cs typeface="+mn-cs"/>
        </a:defRPr>
      </a:lvl1pPr>
      <a:lvl2pPr marL="742950" indent="-285750" algn="l" rtl="0" fontAlgn="base">
        <a:spcBef>
          <a:spcPct val="20000"/>
        </a:spcBef>
        <a:spcAft>
          <a:spcPct val="0"/>
        </a:spcAft>
        <a:buChar char="–"/>
        <a:defRPr kumimoji="1" sz="3200">
          <a:solidFill>
            <a:schemeClr val="bg1"/>
          </a:solidFill>
          <a:latin typeface="+mn-lt"/>
          <a:ea typeface="+mn-ea"/>
        </a:defRPr>
      </a:lvl2pPr>
      <a:lvl3pPr marL="1143000" indent="-228600" algn="l" rtl="0" fontAlgn="base">
        <a:spcBef>
          <a:spcPct val="20000"/>
        </a:spcBef>
        <a:spcAft>
          <a:spcPct val="0"/>
        </a:spcAft>
        <a:buChar char="•"/>
        <a:defRPr kumimoji="1" sz="2800">
          <a:solidFill>
            <a:schemeClr val="bg1"/>
          </a:solidFill>
          <a:latin typeface="+mn-lt"/>
          <a:ea typeface="+mn-ea"/>
        </a:defRPr>
      </a:lvl3pPr>
      <a:lvl4pPr marL="1600200" indent="-228600" algn="l" rtl="0" fontAlgn="base">
        <a:spcBef>
          <a:spcPct val="20000"/>
        </a:spcBef>
        <a:spcAft>
          <a:spcPct val="0"/>
        </a:spcAft>
        <a:buChar char="–"/>
        <a:defRPr kumimoji="1" sz="2400">
          <a:solidFill>
            <a:schemeClr val="bg1"/>
          </a:solidFill>
          <a:latin typeface="+mn-lt"/>
          <a:ea typeface="+mn-ea"/>
        </a:defRPr>
      </a:lvl4pPr>
      <a:lvl5pPr marL="2057400" indent="-228600" algn="l" rtl="0" fontAlgn="base">
        <a:spcBef>
          <a:spcPct val="20000"/>
        </a:spcBef>
        <a:spcAft>
          <a:spcPct val="0"/>
        </a:spcAft>
        <a:buChar char="»"/>
        <a:defRPr kumimoji="1" sz="2400">
          <a:solidFill>
            <a:schemeClr val="bg1"/>
          </a:solidFill>
          <a:latin typeface="+mn-lt"/>
          <a:ea typeface="+mn-ea"/>
        </a:defRPr>
      </a:lvl5pPr>
      <a:lvl6pPr marL="2514600" indent="-228600" algn="l" rtl="0" fontAlgn="base">
        <a:spcBef>
          <a:spcPct val="20000"/>
        </a:spcBef>
        <a:spcAft>
          <a:spcPct val="0"/>
        </a:spcAft>
        <a:buChar char="»"/>
        <a:defRPr kumimoji="1" sz="2400">
          <a:solidFill>
            <a:schemeClr val="bg1"/>
          </a:solidFill>
          <a:latin typeface="+mn-lt"/>
          <a:ea typeface="+mn-ea"/>
        </a:defRPr>
      </a:lvl6pPr>
      <a:lvl7pPr marL="2971800" indent="-228600" algn="l" rtl="0" fontAlgn="base">
        <a:spcBef>
          <a:spcPct val="20000"/>
        </a:spcBef>
        <a:spcAft>
          <a:spcPct val="0"/>
        </a:spcAft>
        <a:buChar char="»"/>
        <a:defRPr kumimoji="1" sz="2400">
          <a:solidFill>
            <a:schemeClr val="bg1"/>
          </a:solidFill>
          <a:latin typeface="+mn-lt"/>
          <a:ea typeface="+mn-ea"/>
        </a:defRPr>
      </a:lvl7pPr>
      <a:lvl8pPr marL="3429000" indent="-228600" algn="l" rtl="0" fontAlgn="base">
        <a:spcBef>
          <a:spcPct val="20000"/>
        </a:spcBef>
        <a:spcAft>
          <a:spcPct val="0"/>
        </a:spcAft>
        <a:buChar char="»"/>
        <a:defRPr kumimoji="1" sz="2400">
          <a:solidFill>
            <a:schemeClr val="bg1"/>
          </a:solidFill>
          <a:latin typeface="+mn-lt"/>
          <a:ea typeface="+mn-ea"/>
        </a:defRPr>
      </a:lvl8pPr>
      <a:lvl9pPr marL="3886200" indent="-228600" algn="l" rtl="0" fontAlgn="base">
        <a:spcBef>
          <a:spcPct val="20000"/>
        </a:spcBef>
        <a:spcAft>
          <a:spcPct val="0"/>
        </a:spcAft>
        <a:buChar char="»"/>
        <a:defRPr kumimoji="1" sz="2400">
          <a:solidFill>
            <a:schemeClr val="bg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9" name="Rectangle 15"/>
          <p:cNvSpPr>
            <a:spLocks noChangeArrowheads="1"/>
          </p:cNvSpPr>
          <p:nvPr/>
        </p:nvSpPr>
        <p:spPr bwMode="auto">
          <a:xfrm>
            <a:off x="0" y="6575425"/>
            <a:ext cx="9144000" cy="282575"/>
          </a:xfrm>
          <a:prstGeom prst="rect">
            <a:avLst/>
          </a:prstGeom>
          <a:solidFill>
            <a:srgbClr val="000080"/>
          </a:solidFill>
          <a:ln w="9525">
            <a:noFill/>
            <a:miter lim="800000"/>
            <a:headEnd/>
            <a:tailEnd/>
          </a:ln>
          <a:effectLst/>
        </p:spPr>
        <p:txBody>
          <a:bodyPr wrap="none" anchor="ctr"/>
          <a:lstStyle/>
          <a:p>
            <a:pPr>
              <a:defRPr/>
            </a:pPr>
            <a:endParaRPr lang="ja-JP" altLang="en-US" sz="1800">
              <a:solidFill>
                <a:srgbClr val="000000"/>
              </a:solidFill>
              <a:latin typeface="Arial" charset="0"/>
              <a:ea typeface="ＭＳ Ｐゴシック" pitchFamily="50" charset="-128"/>
            </a:endParaRPr>
          </a:p>
        </p:txBody>
      </p:sp>
      <p:sp>
        <p:nvSpPr>
          <p:cNvPr id="3075" name="Rectangle 2"/>
          <p:cNvSpPr>
            <a:spLocks noGrp="1" noChangeArrowheads="1"/>
          </p:cNvSpPr>
          <p:nvPr>
            <p:ph type="title"/>
          </p:nvPr>
        </p:nvSpPr>
        <p:spPr bwMode="auto">
          <a:xfrm>
            <a:off x="457200" y="571480"/>
            <a:ext cx="8229600" cy="100013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3076" name="Rectangle 3"/>
          <p:cNvSpPr>
            <a:spLocks noGrp="1" noChangeArrowheads="1"/>
          </p:cNvSpPr>
          <p:nvPr>
            <p:ph type="body" idx="1"/>
          </p:nvPr>
        </p:nvSpPr>
        <p:spPr bwMode="auto">
          <a:xfrm>
            <a:off x="457200" y="1643050"/>
            <a:ext cx="8229600" cy="478634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2" name="Rectangle 4"/>
          <p:cNvSpPr>
            <a:spLocks noGrp="1" noChangeArrowheads="1"/>
          </p:cNvSpPr>
          <p:nvPr>
            <p:ph type="dt" sz="half" idx="2"/>
          </p:nvPr>
        </p:nvSpPr>
        <p:spPr bwMode="auto">
          <a:xfrm>
            <a:off x="457200" y="6604000"/>
            <a:ext cx="1981200" cy="233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bg1"/>
                </a:solidFill>
                <a:latin typeface="+mn-lt"/>
                <a:ea typeface="ＭＳ Ｐゴシック" charset="-128"/>
              </a:defRPr>
            </a:lvl1pPr>
          </a:lstStyle>
          <a:p>
            <a:r>
              <a:rPr lang="en-US" altLang="ja-JP" smtClean="0">
                <a:solidFill>
                  <a:srgbClr val="FFFFFF"/>
                </a:solidFill>
              </a:rPr>
              <a:t>2014-05-16</a:t>
            </a:r>
            <a:endParaRPr lang="en-US" altLang="ja-JP">
              <a:solidFill>
                <a:srgbClr val="FFFFFF"/>
              </a:solidFill>
            </a:endParaRPr>
          </a:p>
        </p:txBody>
      </p:sp>
      <p:sp>
        <p:nvSpPr>
          <p:cNvPr id="1029" name="Rectangle 5"/>
          <p:cNvSpPr>
            <a:spLocks noGrp="1" noChangeArrowheads="1"/>
          </p:cNvSpPr>
          <p:nvPr>
            <p:ph type="ftr" sz="quarter" idx="3"/>
          </p:nvPr>
        </p:nvSpPr>
        <p:spPr bwMode="auto">
          <a:xfrm>
            <a:off x="2565400" y="6591300"/>
            <a:ext cx="4318000" cy="2667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bg1"/>
                </a:solidFill>
                <a:latin typeface="+mn-lt"/>
                <a:ea typeface="ＭＳ Ｐゴシック" charset="-128"/>
              </a:defRPr>
            </a:lvl1pPr>
          </a:lstStyle>
          <a:p>
            <a:r>
              <a:rPr lang="ja-JP" altLang="en-US" smtClean="0">
                <a:solidFill>
                  <a:srgbClr val="FFFFFF"/>
                </a:solidFill>
              </a:rPr>
              <a:t>流体研プレゼンテーション・セミナー</a:t>
            </a:r>
            <a:endParaRPr lang="en-US" altLang="ja-JP">
              <a:solidFill>
                <a:srgbClr val="FFFFFF"/>
              </a:solidFill>
            </a:endParaRPr>
          </a:p>
        </p:txBody>
      </p:sp>
      <p:sp>
        <p:nvSpPr>
          <p:cNvPr id="1031" name="Rectangle 7"/>
          <p:cNvSpPr>
            <a:spLocks noChangeArrowheads="1"/>
          </p:cNvSpPr>
          <p:nvPr/>
        </p:nvSpPr>
        <p:spPr bwMode="auto">
          <a:xfrm>
            <a:off x="0" y="363538"/>
            <a:ext cx="9144000" cy="219075"/>
          </a:xfrm>
          <a:prstGeom prst="rect">
            <a:avLst/>
          </a:prstGeom>
          <a:solidFill>
            <a:srgbClr val="000080"/>
          </a:solidFill>
          <a:ln w="9525">
            <a:noFill/>
            <a:miter lim="800000"/>
            <a:headEnd/>
            <a:tailEnd/>
          </a:ln>
          <a:effectLst/>
        </p:spPr>
        <p:txBody>
          <a:bodyPr wrap="none" anchor="ctr"/>
          <a:lstStyle/>
          <a:p>
            <a:pPr>
              <a:defRPr/>
            </a:pPr>
            <a:endParaRPr lang="ja-JP" altLang="en-US" sz="1800">
              <a:solidFill>
                <a:srgbClr val="000000"/>
              </a:solidFill>
              <a:latin typeface="Arial" charset="0"/>
              <a:ea typeface="ＭＳ Ｐゴシック" pitchFamily="50" charset="-128"/>
            </a:endParaRPr>
          </a:p>
        </p:txBody>
      </p:sp>
      <p:sp>
        <p:nvSpPr>
          <p:cNvPr id="1034" name="Rectangle 10"/>
          <p:cNvSpPr>
            <a:spLocks noChangeArrowheads="1"/>
          </p:cNvSpPr>
          <p:nvPr/>
        </p:nvSpPr>
        <p:spPr bwMode="auto">
          <a:xfrm>
            <a:off x="0" y="293688"/>
            <a:ext cx="9061450" cy="73025"/>
          </a:xfrm>
          <a:prstGeom prst="rect">
            <a:avLst/>
          </a:prstGeom>
          <a:solidFill>
            <a:srgbClr val="FFCC00"/>
          </a:solidFill>
          <a:ln w="9525">
            <a:noFill/>
            <a:miter lim="800000"/>
            <a:headEnd/>
            <a:tailEnd/>
          </a:ln>
          <a:effectLst/>
        </p:spPr>
        <p:txBody>
          <a:bodyPr wrap="none" anchor="ctr"/>
          <a:lstStyle/>
          <a:p>
            <a:pPr>
              <a:defRPr/>
            </a:pPr>
            <a:endParaRPr lang="ja-JP" altLang="en-US" sz="1800">
              <a:solidFill>
                <a:srgbClr val="000000"/>
              </a:solidFill>
              <a:latin typeface="Arial" charset="0"/>
              <a:ea typeface="ＭＳ Ｐゴシック" pitchFamily="50" charset="-128"/>
            </a:endParaRPr>
          </a:p>
        </p:txBody>
      </p:sp>
      <p:pic>
        <p:nvPicPr>
          <p:cNvPr id="3081" name="Picture 11" descr="h_logo_tut"/>
          <p:cNvPicPr>
            <a:picLocks noChangeAspect="1" noChangeArrowheads="1"/>
          </p:cNvPicPr>
          <p:nvPr/>
        </p:nvPicPr>
        <p:blipFill>
          <a:blip r:embed="rId3" cstate="print"/>
          <a:srcRect/>
          <a:stretch>
            <a:fillRect/>
          </a:stretch>
        </p:blipFill>
        <p:spPr bwMode="auto">
          <a:xfrm>
            <a:off x="568325" y="114300"/>
            <a:ext cx="1504950" cy="104775"/>
          </a:xfrm>
          <a:prstGeom prst="rect">
            <a:avLst/>
          </a:prstGeom>
          <a:noFill/>
          <a:ln w="9525">
            <a:noFill/>
            <a:miter lim="800000"/>
            <a:headEnd/>
            <a:tailEnd/>
          </a:ln>
        </p:spPr>
      </p:pic>
      <p:sp>
        <p:nvSpPr>
          <p:cNvPr id="1040" name="Rectangle 16"/>
          <p:cNvSpPr>
            <a:spLocks noChangeArrowheads="1"/>
          </p:cNvSpPr>
          <p:nvPr/>
        </p:nvSpPr>
        <p:spPr bwMode="auto">
          <a:xfrm>
            <a:off x="0" y="6492875"/>
            <a:ext cx="9144000" cy="93663"/>
          </a:xfrm>
          <a:prstGeom prst="rect">
            <a:avLst/>
          </a:prstGeom>
          <a:solidFill>
            <a:srgbClr val="FFCC00"/>
          </a:solidFill>
          <a:ln w="9525">
            <a:noFill/>
            <a:miter lim="800000"/>
            <a:headEnd/>
            <a:tailEnd/>
          </a:ln>
          <a:effectLst/>
        </p:spPr>
        <p:txBody>
          <a:bodyPr wrap="none" anchor="ctr"/>
          <a:lstStyle/>
          <a:p>
            <a:pPr>
              <a:defRPr/>
            </a:pPr>
            <a:endParaRPr lang="ja-JP" altLang="en-US" sz="1800">
              <a:solidFill>
                <a:srgbClr val="000000"/>
              </a:solidFill>
              <a:latin typeface="Arial" charset="0"/>
              <a:ea typeface="ＭＳ Ｐゴシック" pitchFamily="50" charset="-128"/>
            </a:endParaRPr>
          </a:p>
        </p:txBody>
      </p:sp>
      <p:pic>
        <p:nvPicPr>
          <p:cNvPr id="3083" name="Picture 18" descr="sub01-1"/>
          <p:cNvPicPr>
            <a:picLocks noChangeAspect="1" noChangeArrowheads="1"/>
          </p:cNvPicPr>
          <p:nvPr/>
        </p:nvPicPr>
        <p:blipFill>
          <a:blip r:embed="rId4" cstate="print"/>
          <a:srcRect/>
          <a:stretch>
            <a:fillRect/>
          </a:stretch>
        </p:blipFill>
        <p:spPr bwMode="auto">
          <a:xfrm>
            <a:off x="0" y="14288"/>
            <a:ext cx="525463" cy="569912"/>
          </a:xfrm>
          <a:prstGeom prst="rect">
            <a:avLst/>
          </a:prstGeom>
          <a:noFill/>
          <a:ln w="9525">
            <a:noFill/>
            <a:miter lim="800000"/>
            <a:headEnd/>
            <a:tailEnd/>
          </a:ln>
        </p:spPr>
      </p:pic>
      <p:pic>
        <p:nvPicPr>
          <p:cNvPr id="3084" name="図 15" descr="K工学院大学・横長.png"/>
          <p:cNvPicPr>
            <a:picLocks noChangeAspect="1"/>
          </p:cNvPicPr>
          <p:nvPr/>
        </p:nvPicPr>
        <p:blipFill>
          <a:blip r:embed="rId5" cstate="print"/>
          <a:srcRect/>
          <a:stretch>
            <a:fillRect/>
          </a:stretch>
        </p:blipFill>
        <p:spPr bwMode="auto">
          <a:xfrm>
            <a:off x="7972425" y="0"/>
            <a:ext cx="1171575" cy="349250"/>
          </a:xfrm>
          <a:prstGeom prst="rect">
            <a:avLst/>
          </a:prstGeom>
          <a:noFill/>
          <a:ln w="9525">
            <a:noFill/>
            <a:miter lim="800000"/>
            <a:headEnd/>
            <a:tailEnd/>
          </a:ln>
        </p:spPr>
      </p:pic>
      <p:sp>
        <p:nvSpPr>
          <p:cNvPr id="1030" name="Rectangle 6"/>
          <p:cNvSpPr>
            <a:spLocks noGrp="1" noChangeArrowheads="1"/>
          </p:cNvSpPr>
          <p:nvPr>
            <p:ph type="sldNum" sz="quarter" idx="4"/>
          </p:nvPr>
        </p:nvSpPr>
        <p:spPr bwMode="auto">
          <a:xfrm>
            <a:off x="6951663" y="6591300"/>
            <a:ext cx="2133600" cy="2667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600">
                <a:solidFill>
                  <a:schemeClr val="bg1"/>
                </a:solidFill>
                <a:latin typeface="Arial" pitchFamily="34" charset="0"/>
                <a:ea typeface="ＭＳ Ｐゴシック" charset="-128"/>
                <a:cs typeface="Arial" pitchFamily="34" charset="0"/>
              </a:defRPr>
            </a:lvl1pPr>
          </a:lstStyle>
          <a:p>
            <a:fld id="{12A4CCB2-6CBD-436A-B191-91A1372853E4}" type="slidenum">
              <a:rPr lang="en-US" altLang="ja-JP" smtClean="0">
                <a:solidFill>
                  <a:srgbClr val="FFFFFF"/>
                </a:solidFill>
              </a:rPr>
              <a:pPr/>
              <a:t>‹#›</a:t>
            </a:fld>
            <a:endParaRPr lang="en-US" altLang="ja-JP">
              <a:solidFill>
                <a:srgbClr val="FFFFFF"/>
              </a:solidFill>
            </a:endParaRPr>
          </a:p>
        </p:txBody>
      </p:sp>
    </p:spTree>
  </p:cSld>
  <p:clrMap bg1="lt1" tx1="dk1" bg2="lt2" tx2="dk2" accent1="accent1" accent2="accent2" accent3="accent3" accent4="accent4" accent5="accent5" accent6="accent6" hlink="hlink" folHlink="folHlink"/>
  <p:sldLayoutIdLst>
    <p:sldLayoutId id="2147484240" r:id="rId1"/>
  </p:sldLayoutIdLst>
  <p:transition>
    <p:push/>
  </p:transition>
  <p:timing>
    <p:tnLst>
      <p:par>
        <p:cTn id="1" dur="indefinite" restart="never" nodeType="tmRoot"/>
      </p:par>
    </p:tnLst>
  </p:timing>
  <p:hf hdr="0"/>
  <p:txStyles>
    <p:title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Times New Roman" pitchFamily="18" charset="0"/>
          <a:ea typeface="ＭＳ Ｐゴシック" charset="-128"/>
        </a:defRPr>
      </a:lvl2pPr>
      <a:lvl3pPr algn="ctr" rtl="0" eaLnBrk="1" fontAlgn="base" hangingPunct="1">
        <a:spcBef>
          <a:spcPct val="0"/>
        </a:spcBef>
        <a:spcAft>
          <a:spcPct val="0"/>
        </a:spcAft>
        <a:defRPr kumimoji="1" sz="4400">
          <a:solidFill>
            <a:schemeClr val="tx2"/>
          </a:solidFill>
          <a:latin typeface="Times New Roman" pitchFamily="18" charset="0"/>
          <a:ea typeface="ＭＳ Ｐゴシック" charset="-128"/>
        </a:defRPr>
      </a:lvl3pPr>
      <a:lvl4pPr algn="ctr" rtl="0" eaLnBrk="1" fontAlgn="base" hangingPunct="1">
        <a:spcBef>
          <a:spcPct val="0"/>
        </a:spcBef>
        <a:spcAft>
          <a:spcPct val="0"/>
        </a:spcAft>
        <a:defRPr kumimoji="1" sz="4400">
          <a:solidFill>
            <a:schemeClr val="tx2"/>
          </a:solidFill>
          <a:latin typeface="Times New Roman" pitchFamily="18" charset="0"/>
          <a:ea typeface="ＭＳ Ｐゴシック" charset="-128"/>
        </a:defRPr>
      </a:lvl4pPr>
      <a:lvl5pPr algn="ctr" rtl="0" eaLnBrk="1" fontAlgn="base" hangingPunct="1">
        <a:spcBef>
          <a:spcPct val="0"/>
        </a:spcBef>
        <a:spcAft>
          <a:spcPct val="0"/>
        </a:spcAft>
        <a:defRPr kumimoji="1" sz="4400">
          <a:solidFill>
            <a:schemeClr val="tx2"/>
          </a:solidFill>
          <a:latin typeface="Times New Roman" pitchFamily="18" charset="0"/>
          <a:ea typeface="ＭＳ Ｐゴシック" charset="-128"/>
        </a:defRPr>
      </a:lvl5pPr>
      <a:lvl6pPr marL="457200" algn="ctr" rtl="0" eaLnBrk="1" fontAlgn="base" hangingPunct="1">
        <a:spcBef>
          <a:spcPct val="0"/>
        </a:spcBef>
        <a:spcAft>
          <a:spcPct val="0"/>
        </a:spcAft>
        <a:defRPr kumimoji="1" sz="4400">
          <a:solidFill>
            <a:schemeClr val="tx2"/>
          </a:solidFill>
          <a:latin typeface="Arial" charset="0"/>
          <a:ea typeface="ＭＳ Ｐゴシック" charset="-128"/>
        </a:defRPr>
      </a:lvl6pPr>
      <a:lvl7pPr marL="914400" algn="ctr" rtl="0" eaLnBrk="1" fontAlgn="base" hangingPunct="1">
        <a:spcBef>
          <a:spcPct val="0"/>
        </a:spcBef>
        <a:spcAft>
          <a:spcPct val="0"/>
        </a:spcAft>
        <a:defRPr kumimoji="1" sz="4400">
          <a:solidFill>
            <a:schemeClr val="tx2"/>
          </a:solidFill>
          <a:latin typeface="Arial" charset="0"/>
          <a:ea typeface="ＭＳ Ｐゴシック" charset="-128"/>
        </a:defRPr>
      </a:lvl7pPr>
      <a:lvl8pPr marL="1371600" algn="ctr" rtl="0" eaLnBrk="1" fontAlgn="base" hangingPunct="1">
        <a:spcBef>
          <a:spcPct val="0"/>
        </a:spcBef>
        <a:spcAft>
          <a:spcPct val="0"/>
        </a:spcAft>
        <a:defRPr kumimoji="1" sz="4400">
          <a:solidFill>
            <a:schemeClr val="tx2"/>
          </a:solidFill>
          <a:latin typeface="Arial" charset="0"/>
          <a:ea typeface="ＭＳ Ｐゴシック" charset="-128"/>
        </a:defRPr>
      </a:lvl8pPr>
      <a:lvl9pPr marL="1828800" algn="ctr" rtl="0" eaLnBrk="1" fontAlgn="base" hangingPunct="1">
        <a:spcBef>
          <a:spcPct val="0"/>
        </a:spcBef>
        <a:spcAft>
          <a:spcPct val="0"/>
        </a:spcAft>
        <a:defRPr kumimoji="1" sz="4400">
          <a:solidFill>
            <a:schemeClr val="tx2"/>
          </a:solidFill>
          <a:latin typeface="Arial" charset="0"/>
          <a:ea typeface="ＭＳ Ｐゴシック" charset="-128"/>
        </a:defRPr>
      </a:lvl9pPr>
    </p:titleStyle>
    <p:body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9" name="Rectangle 15"/>
          <p:cNvSpPr>
            <a:spLocks noChangeArrowheads="1"/>
          </p:cNvSpPr>
          <p:nvPr userDrawn="1"/>
        </p:nvSpPr>
        <p:spPr bwMode="auto">
          <a:xfrm>
            <a:off x="0" y="6575425"/>
            <a:ext cx="9144000" cy="282575"/>
          </a:xfrm>
          <a:prstGeom prst="rect">
            <a:avLst/>
          </a:prstGeom>
          <a:solidFill>
            <a:srgbClr val="000080"/>
          </a:solidFill>
          <a:ln w="9525">
            <a:noFill/>
            <a:miter lim="800000"/>
            <a:headEnd/>
            <a:tailEnd/>
          </a:ln>
          <a:effectLst/>
        </p:spPr>
        <p:txBody>
          <a:bodyPr wrap="none" anchor="ctr"/>
          <a:lstStyle/>
          <a:p>
            <a:pPr>
              <a:defRPr/>
            </a:pPr>
            <a:endParaRPr lang="ja-JP" altLang="en-US" sz="1800">
              <a:solidFill>
                <a:srgbClr val="000000"/>
              </a:solidFill>
              <a:latin typeface="ＭＳ Ｐゴシック" charset="-128"/>
              <a:ea typeface="ＭＳ Ｐゴシック" charset="-128"/>
            </a:endParaRPr>
          </a:p>
        </p:txBody>
      </p:sp>
      <p:sp>
        <p:nvSpPr>
          <p:cNvPr id="4099" name="Rectangle 2"/>
          <p:cNvSpPr>
            <a:spLocks noGrp="1" noChangeArrowheads="1"/>
          </p:cNvSpPr>
          <p:nvPr>
            <p:ph type="title"/>
          </p:nvPr>
        </p:nvSpPr>
        <p:spPr bwMode="auto">
          <a:xfrm>
            <a:off x="457200" y="630238"/>
            <a:ext cx="8229600" cy="787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4100" name="Rectangle 3"/>
          <p:cNvSpPr>
            <a:spLocks noGrp="1" noChangeArrowheads="1"/>
          </p:cNvSpPr>
          <p:nvPr>
            <p:ph type="body" idx="1"/>
          </p:nvPr>
        </p:nvSpPr>
        <p:spPr bwMode="auto">
          <a:xfrm>
            <a:off x="457200" y="1600200"/>
            <a:ext cx="8229600" cy="4660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2" name="Rectangle 4"/>
          <p:cNvSpPr>
            <a:spLocks noGrp="1" noChangeArrowheads="1"/>
          </p:cNvSpPr>
          <p:nvPr>
            <p:ph type="dt" sz="half" idx="2"/>
          </p:nvPr>
        </p:nvSpPr>
        <p:spPr bwMode="auto">
          <a:xfrm>
            <a:off x="457200" y="6605588"/>
            <a:ext cx="2133600" cy="231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bg1"/>
                </a:solidFill>
                <a:latin typeface="+mn-lt"/>
                <a:ea typeface="ＭＳ Ｐゴシック" charset="-128"/>
              </a:defRPr>
            </a:lvl1pPr>
          </a:lstStyle>
          <a:p>
            <a:pPr>
              <a:defRPr/>
            </a:pPr>
            <a:r>
              <a:rPr lang="en-US" altLang="ja-JP" smtClean="0">
                <a:solidFill>
                  <a:srgbClr val="FFFFFF"/>
                </a:solidFill>
              </a:rPr>
              <a:t>2014-05-16</a:t>
            </a:r>
            <a:endParaRPr lang="en-US" altLang="ja-JP">
              <a:solidFill>
                <a:srgbClr val="FFFFFF"/>
              </a:solidFill>
            </a:endParaRPr>
          </a:p>
        </p:txBody>
      </p:sp>
      <p:sp>
        <p:nvSpPr>
          <p:cNvPr id="1029" name="Rectangle 5"/>
          <p:cNvSpPr>
            <a:spLocks noGrp="1" noChangeArrowheads="1"/>
          </p:cNvSpPr>
          <p:nvPr>
            <p:ph type="ftr" sz="quarter" idx="3"/>
          </p:nvPr>
        </p:nvSpPr>
        <p:spPr bwMode="auto">
          <a:xfrm>
            <a:off x="2921000" y="6605588"/>
            <a:ext cx="3340100" cy="2524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bg1"/>
                </a:solidFill>
                <a:latin typeface="+mn-lt"/>
                <a:ea typeface="ＭＳ Ｐゴシック" charset="-128"/>
              </a:defRPr>
            </a:lvl1pPr>
          </a:lstStyle>
          <a:p>
            <a:pPr>
              <a:defRPr/>
            </a:pPr>
            <a:r>
              <a:rPr lang="ja-JP" altLang="en-US" smtClean="0">
                <a:solidFill>
                  <a:srgbClr val="FFFFFF"/>
                </a:solidFill>
              </a:rPr>
              <a:t>流体研プレゼンテーション・セミナー</a:t>
            </a:r>
            <a:endParaRPr lang="en-US" altLang="ja-JP">
              <a:solidFill>
                <a:srgbClr val="FFFFFF"/>
              </a:solidFill>
            </a:endParaRPr>
          </a:p>
        </p:txBody>
      </p:sp>
      <p:sp>
        <p:nvSpPr>
          <p:cNvPr id="1031" name="Rectangle 7"/>
          <p:cNvSpPr>
            <a:spLocks noChangeArrowheads="1"/>
          </p:cNvSpPr>
          <p:nvPr userDrawn="1"/>
        </p:nvSpPr>
        <p:spPr bwMode="auto">
          <a:xfrm>
            <a:off x="0" y="363538"/>
            <a:ext cx="9144000" cy="219075"/>
          </a:xfrm>
          <a:prstGeom prst="rect">
            <a:avLst/>
          </a:prstGeom>
          <a:solidFill>
            <a:srgbClr val="000080"/>
          </a:solidFill>
          <a:ln w="9525">
            <a:noFill/>
            <a:miter lim="800000"/>
            <a:headEnd/>
            <a:tailEnd/>
          </a:ln>
          <a:effectLst/>
        </p:spPr>
        <p:txBody>
          <a:bodyPr wrap="none" anchor="ctr"/>
          <a:lstStyle/>
          <a:p>
            <a:pPr>
              <a:defRPr/>
            </a:pPr>
            <a:endParaRPr lang="ja-JP" altLang="en-US" sz="1800">
              <a:solidFill>
                <a:srgbClr val="000000"/>
              </a:solidFill>
              <a:latin typeface="ＭＳ Ｐゴシック" charset="-128"/>
              <a:ea typeface="ＭＳ Ｐゴシック" charset="-128"/>
            </a:endParaRPr>
          </a:p>
        </p:txBody>
      </p:sp>
      <p:sp>
        <p:nvSpPr>
          <p:cNvPr id="1034" name="Rectangle 10"/>
          <p:cNvSpPr>
            <a:spLocks noChangeArrowheads="1"/>
          </p:cNvSpPr>
          <p:nvPr userDrawn="1"/>
        </p:nvSpPr>
        <p:spPr bwMode="auto">
          <a:xfrm>
            <a:off x="0" y="293688"/>
            <a:ext cx="9061450" cy="73025"/>
          </a:xfrm>
          <a:prstGeom prst="rect">
            <a:avLst/>
          </a:prstGeom>
          <a:solidFill>
            <a:srgbClr val="FFCC00"/>
          </a:solidFill>
          <a:ln w="9525">
            <a:noFill/>
            <a:miter lim="800000"/>
            <a:headEnd/>
            <a:tailEnd/>
          </a:ln>
          <a:effectLst/>
        </p:spPr>
        <p:txBody>
          <a:bodyPr wrap="none" anchor="ctr"/>
          <a:lstStyle/>
          <a:p>
            <a:pPr>
              <a:defRPr/>
            </a:pPr>
            <a:endParaRPr lang="ja-JP" altLang="en-US" sz="1800">
              <a:solidFill>
                <a:srgbClr val="000000"/>
              </a:solidFill>
              <a:latin typeface="ＭＳ Ｐゴシック" charset="-128"/>
              <a:ea typeface="ＭＳ Ｐゴシック" charset="-128"/>
            </a:endParaRPr>
          </a:p>
        </p:txBody>
      </p:sp>
      <p:pic>
        <p:nvPicPr>
          <p:cNvPr id="4105" name="Picture 11" descr="h_logo_tut"/>
          <p:cNvPicPr>
            <a:picLocks noChangeAspect="1" noChangeArrowheads="1"/>
          </p:cNvPicPr>
          <p:nvPr userDrawn="1"/>
        </p:nvPicPr>
        <p:blipFill>
          <a:blip r:embed="rId3" cstate="print"/>
          <a:srcRect/>
          <a:stretch>
            <a:fillRect/>
          </a:stretch>
        </p:blipFill>
        <p:spPr bwMode="auto">
          <a:xfrm>
            <a:off x="568325" y="114300"/>
            <a:ext cx="1504950" cy="104775"/>
          </a:xfrm>
          <a:prstGeom prst="rect">
            <a:avLst/>
          </a:prstGeom>
          <a:noFill/>
          <a:ln w="9525">
            <a:noFill/>
            <a:miter lim="800000"/>
            <a:headEnd/>
            <a:tailEnd/>
          </a:ln>
        </p:spPr>
      </p:pic>
      <p:sp>
        <p:nvSpPr>
          <p:cNvPr id="1040" name="Rectangle 16"/>
          <p:cNvSpPr>
            <a:spLocks noChangeArrowheads="1"/>
          </p:cNvSpPr>
          <p:nvPr userDrawn="1"/>
        </p:nvSpPr>
        <p:spPr bwMode="auto">
          <a:xfrm>
            <a:off x="0" y="6492875"/>
            <a:ext cx="9144000" cy="93663"/>
          </a:xfrm>
          <a:prstGeom prst="rect">
            <a:avLst/>
          </a:prstGeom>
          <a:solidFill>
            <a:srgbClr val="FFCC00"/>
          </a:solidFill>
          <a:ln w="9525">
            <a:noFill/>
            <a:miter lim="800000"/>
            <a:headEnd/>
            <a:tailEnd/>
          </a:ln>
          <a:effectLst/>
        </p:spPr>
        <p:txBody>
          <a:bodyPr wrap="none" anchor="ctr"/>
          <a:lstStyle/>
          <a:p>
            <a:pPr>
              <a:defRPr/>
            </a:pPr>
            <a:endParaRPr lang="ja-JP" altLang="en-US" sz="1800">
              <a:solidFill>
                <a:srgbClr val="000000"/>
              </a:solidFill>
              <a:latin typeface="ＭＳ Ｐゴシック" charset="-128"/>
              <a:ea typeface="ＭＳ Ｐゴシック" charset="-128"/>
            </a:endParaRPr>
          </a:p>
        </p:txBody>
      </p:sp>
      <p:pic>
        <p:nvPicPr>
          <p:cNvPr id="4107" name="Picture 18" descr="sub01-1"/>
          <p:cNvPicPr>
            <a:picLocks noChangeAspect="1" noChangeArrowheads="1"/>
          </p:cNvPicPr>
          <p:nvPr userDrawn="1"/>
        </p:nvPicPr>
        <p:blipFill>
          <a:blip r:embed="rId4" cstate="print"/>
          <a:srcRect/>
          <a:stretch>
            <a:fillRect/>
          </a:stretch>
        </p:blipFill>
        <p:spPr bwMode="auto">
          <a:xfrm>
            <a:off x="0" y="14288"/>
            <a:ext cx="525463" cy="569912"/>
          </a:xfrm>
          <a:prstGeom prst="rect">
            <a:avLst/>
          </a:prstGeom>
          <a:noFill/>
          <a:ln w="9525">
            <a:noFill/>
            <a:miter lim="800000"/>
            <a:headEnd/>
            <a:tailEnd/>
          </a:ln>
        </p:spPr>
      </p:pic>
      <p:pic>
        <p:nvPicPr>
          <p:cNvPr id="4108" name="図 15" descr="K工学院大学・横長.png"/>
          <p:cNvPicPr>
            <a:picLocks noChangeAspect="1"/>
          </p:cNvPicPr>
          <p:nvPr userDrawn="1"/>
        </p:nvPicPr>
        <p:blipFill>
          <a:blip r:embed="rId5" cstate="print"/>
          <a:srcRect/>
          <a:stretch>
            <a:fillRect/>
          </a:stretch>
        </p:blipFill>
        <p:spPr bwMode="auto">
          <a:xfrm>
            <a:off x="7972425" y="0"/>
            <a:ext cx="1171575" cy="349250"/>
          </a:xfrm>
          <a:prstGeom prst="rect">
            <a:avLst/>
          </a:prstGeom>
          <a:noFill/>
          <a:ln w="9525">
            <a:noFill/>
            <a:miter lim="800000"/>
            <a:headEnd/>
            <a:tailEnd/>
          </a:ln>
        </p:spPr>
      </p:pic>
      <p:sp>
        <p:nvSpPr>
          <p:cNvPr id="1030" name="Rectangle 6"/>
          <p:cNvSpPr>
            <a:spLocks noGrp="1" noChangeArrowheads="1"/>
          </p:cNvSpPr>
          <p:nvPr>
            <p:ph type="sldNum" sz="quarter" idx="4"/>
          </p:nvPr>
        </p:nvSpPr>
        <p:spPr bwMode="auto">
          <a:xfrm>
            <a:off x="6951663" y="6591300"/>
            <a:ext cx="2133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600">
                <a:solidFill>
                  <a:schemeClr val="bg1"/>
                </a:solidFill>
                <a:latin typeface="Arial" pitchFamily="34" charset="0"/>
                <a:ea typeface="ＭＳ Ｐゴシック" charset="-128"/>
                <a:cs typeface="Arial" pitchFamily="34" charset="0"/>
              </a:defRPr>
            </a:lvl1pPr>
          </a:lstStyle>
          <a:p>
            <a:pPr>
              <a:defRPr/>
            </a:pPr>
            <a:fld id="{DD0ED7BB-5EA2-48E0-B319-A6F7A5674A20}" type="slidenum">
              <a:rPr lang="en-US" altLang="ja-JP">
                <a:solidFill>
                  <a:srgbClr val="FFFFFF"/>
                </a:solidFill>
              </a:rPr>
              <a:pPr>
                <a:defRPr/>
              </a:pPr>
              <a:t>‹#›</a:t>
            </a:fld>
            <a:endParaRPr lang="en-US" altLang="ja-JP">
              <a:solidFill>
                <a:srgbClr val="FFFFFF"/>
              </a:solidFill>
            </a:endParaRPr>
          </a:p>
        </p:txBody>
      </p:sp>
    </p:spTree>
  </p:cSld>
  <p:clrMap bg1="lt1" tx1="dk1" bg2="lt2" tx2="dk2" accent1="accent1" accent2="accent2" accent3="accent3" accent4="accent4" accent5="accent5" accent6="accent6" hlink="hlink" folHlink="folHlink"/>
  <p:sldLayoutIdLst>
    <p:sldLayoutId id="2147484243" r:id="rId1"/>
  </p:sldLayoutIdLst>
  <p:hf hdr="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charset="-128"/>
        </a:defRPr>
      </a:lvl5pPr>
      <a:lvl6pPr marL="457200" algn="ctr" rtl="0" fontAlgn="base">
        <a:spcBef>
          <a:spcPct val="0"/>
        </a:spcBef>
        <a:spcAft>
          <a:spcPct val="0"/>
        </a:spcAft>
        <a:defRPr kumimoji="1" sz="4400">
          <a:solidFill>
            <a:schemeClr val="tx2"/>
          </a:solidFill>
          <a:latin typeface="Arial" charset="0"/>
          <a:ea typeface="ＭＳ Ｐゴシック" charset="-128"/>
        </a:defRPr>
      </a:lvl6pPr>
      <a:lvl7pPr marL="914400" algn="ctr" rtl="0" fontAlgn="base">
        <a:spcBef>
          <a:spcPct val="0"/>
        </a:spcBef>
        <a:spcAft>
          <a:spcPct val="0"/>
        </a:spcAft>
        <a:defRPr kumimoji="1" sz="4400">
          <a:solidFill>
            <a:schemeClr val="tx2"/>
          </a:solidFill>
          <a:latin typeface="Arial" charset="0"/>
          <a:ea typeface="ＭＳ Ｐゴシック" charset="-128"/>
        </a:defRPr>
      </a:lvl7pPr>
      <a:lvl8pPr marL="1371600" algn="ctr" rtl="0" fontAlgn="base">
        <a:spcBef>
          <a:spcPct val="0"/>
        </a:spcBef>
        <a:spcAft>
          <a:spcPct val="0"/>
        </a:spcAft>
        <a:defRPr kumimoji="1" sz="4400">
          <a:solidFill>
            <a:schemeClr val="tx2"/>
          </a:solidFill>
          <a:latin typeface="Arial" charset="0"/>
          <a:ea typeface="ＭＳ Ｐゴシック" charset="-128"/>
        </a:defRPr>
      </a:lvl8pPr>
      <a:lvl9pPr marL="1828800" algn="ctr" rtl="0" fontAlgn="base">
        <a:spcBef>
          <a:spcPct val="0"/>
        </a:spcBef>
        <a:spcAft>
          <a:spcPct val="0"/>
        </a:spcAft>
        <a:defRPr kumimoji="1" sz="4400">
          <a:solidFill>
            <a:schemeClr val="tx2"/>
          </a:solidFill>
          <a:latin typeface="Arial" charset="0"/>
          <a:ea typeface="ＭＳ Ｐゴシック"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9" name="Rectangle 15"/>
          <p:cNvSpPr>
            <a:spLocks noChangeArrowheads="1"/>
          </p:cNvSpPr>
          <p:nvPr userDrawn="1"/>
        </p:nvSpPr>
        <p:spPr bwMode="auto">
          <a:xfrm>
            <a:off x="0" y="6575425"/>
            <a:ext cx="9144000" cy="282575"/>
          </a:xfrm>
          <a:prstGeom prst="rect">
            <a:avLst/>
          </a:prstGeom>
          <a:solidFill>
            <a:srgbClr val="000080"/>
          </a:solidFill>
          <a:ln w="9525">
            <a:noFill/>
            <a:miter lim="800000"/>
            <a:headEnd/>
            <a:tailEnd/>
          </a:ln>
          <a:effectLst/>
        </p:spPr>
        <p:txBody>
          <a:bodyPr wrap="none" anchor="ctr"/>
          <a:lstStyle/>
          <a:p>
            <a:pPr>
              <a:defRPr/>
            </a:pPr>
            <a:endParaRPr lang="ja-JP" altLang="en-US" sz="1800">
              <a:solidFill>
                <a:srgbClr val="000000"/>
              </a:solidFill>
              <a:latin typeface="ＭＳ Ｐゴシック" charset="-128"/>
              <a:ea typeface="ＭＳ Ｐゴシック" charset="-128"/>
            </a:endParaRPr>
          </a:p>
        </p:txBody>
      </p:sp>
      <p:sp>
        <p:nvSpPr>
          <p:cNvPr id="4099" name="Rectangle 2"/>
          <p:cNvSpPr>
            <a:spLocks noGrp="1" noChangeArrowheads="1"/>
          </p:cNvSpPr>
          <p:nvPr>
            <p:ph type="title"/>
          </p:nvPr>
        </p:nvSpPr>
        <p:spPr bwMode="auto">
          <a:xfrm>
            <a:off x="457200" y="630238"/>
            <a:ext cx="8229600" cy="787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4100" name="Rectangle 3"/>
          <p:cNvSpPr>
            <a:spLocks noGrp="1" noChangeArrowheads="1"/>
          </p:cNvSpPr>
          <p:nvPr>
            <p:ph type="body" idx="1"/>
          </p:nvPr>
        </p:nvSpPr>
        <p:spPr bwMode="auto">
          <a:xfrm>
            <a:off x="457200" y="1600200"/>
            <a:ext cx="8229600" cy="4660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2" name="Rectangle 4"/>
          <p:cNvSpPr>
            <a:spLocks noGrp="1" noChangeArrowheads="1"/>
          </p:cNvSpPr>
          <p:nvPr>
            <p:ph type="dt" sz="half" idx="2"/>
          </p:nvPr>
        </p:nvSpPr>
        <p:spPr bwMode="auto">
          <a:xfrm>
            <a:off x="457200" y="6605588"/>
            <a:ext cx="2133600" cy="231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bg1"/>
                </a:solidFill>
                <a:latin typeface="+mn-lt"/>
                <a:ea typeface="ＭＳ Ｐゴシック" charset="-128"/>
              </a:defRPr>
            </a:lvl1pPr>
          </a:lstStyle>
          <a:p>
            <a:pPr>
              <a:defRPr/>
            </a:pPr>
            <a:r>
              <a:rPr lang="en-US" altLang="ja-JP" smtClean="0">
                <a:solidFill>
                  <a:srgbClr val="FFFFFF"/>
                </a:solidFill>
              </a:rPr>
              <a:t>2014-05-16</a:t>
            </a:r>
            <a:endParaRPr lang="en-US" altLang="ja-JP">
              <a:solidFill>
                <a:srgbClr val="FFFFFF"/>
              </a:solidFill>
            </a:endParaRPr>
          </a:p>
        </p:txBody>
      </p:sp>
      <p:sp>
        <p:nvSpPr>
          <p:cNvPr id="1029" name="Rectangle 5"/>
          <p:cNvSpPr>
            <a:spLocks noGrp="1" noChangeArrowheads="1"/>
          </p:cNvSpPr>
          <p:nvPr>
            <p:ph type="ftr" sz="quarter" idx="3"/>
          </p:nvPr>
        </p:nvSpPr>
        <p:spPr bwMode="auto">
          <a:xfrm>
            <a:off x="2921000" y="6605588"/>
            <a:ext cx="3340100" cy="2524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bg1"/>
                </a:solidFill>
                <a:latin typeface="+mn-lt"/>
                <a:ea typeface="ＭＳ Ｐゴシック" charset="-128"/>
              </a:defRPr>
            </a:lvl1pPr>
          </a:lstStyle>
          <a:p>
            <a:pPr>
              <a:defRPr/>
            </a:pPr>
            <a:r>
              <a:rPr lang="ja-JP" altLang="en-US" smtClean="0">
                <a:solidFill>
                  <a:srgbClr val="FFFFFF"/>
                </a:solidFill>
              </a:rPr>
              <a:t>流体研プレゼンテーション・セミナー</a:t>
            </a:r>
            <a:endParaRPr lang="en-US" altLang="ja-JP">
              <a:solidFill>
                <a:srgbClr val="FFFFFF"/>
              </a:solidFill>
            </a:endParaRPr>
          </a:p>
        </p:txBody>
      </p:sp>
      <p:sp>
        <p:nvSpPr>
          <p:cNvPr id="1031" name="Rectangle 7"/>
          <p:cNvSpPr>
            <a:spLocks noChangeArrowheads="1"/>
          </p:cNvSpPr>
          <p:nvPr userDrawn="1"/>
        </p:nvSpPr>
        <p:spPr bwMode="auto">
          <a:xfrm>
            <a:off x="0" y="363538"/>
            <a:ext cx="9144000" cy="219075"/>
          </a:xfrm>
          <a:prstGeom prst="rect">
            <a:avLst/>
          </a:prstGeom>
          <a:solidFill>
            <a:srgbClr val="000080"/>
          </a:solidFill>
          <a:ln w="9525">
            <a:noFill/>
            <a:miter lim="800000"/>
            <a:headEnd/>
            <a:tailEnd/>
          </a:ln>
          <a:effectLst/>
        </p:spPr>
        <p:txBody>
          <a:bodyPr wrap="none" anchor="ctr"/>
          <a:lstStyle/>
          <a:p>
            <a:pPr>
              <a:defRPr/>
            </a:pPr>
            <a:endParaRPr lang="ja-JP" altLang="en-US" sz="1800">
              <a:solidFill>
                <a:srgbClr val="000000"/>
              </a:solidFill>
              <a:latin typeface="ＭＳ Ｐゴシック" charset="-128"/>
              <a:ea typeface="ＭＳ Ｐゴシック" charset="-128"/>
            </a:endParaRPr>
          </a:p>
        </p:txBody>
      </p:sp>
      <p:sp>
        <p:nvSpPr>
          <p:cNvPr id="1034" name="Rectangle 10"/>
          <p:cNvSpPr>
            <a:spLocks noChangeArrowheads="1"/>
          </p:cNvSpPr>
          <p:nvPr userDrawn="1"/>
        </p:nvSpPr>
        <p:spPr bwMode="auto">
          <a:xfrm>
            <a:off x="0" y="293688"/>
            <a:ext cx="9061450" cy="73025"/>
          </a:xfrm>
          <a:prstGeom prst="rect">
            <a:avLst/>
          </a:prstGeom>
          <a:solidFill>
            <a:srgbClr val="FFCC00"/>
          </a:solidFill>
          <a:ln w="9525">
            <a:noFill/>
            <a:miter lim="800000"/>
            <a:headEnd/>
            <a:tailEnd/>
          </a:ln>
          <a:effectLst/>
        </p:spPr>
        <p:txBody>
          <a:bodyPr wrap="none" anchor="ctr"/>
          <a:lstStyle/>
          <a:p>
            <a:pPr>
              <a:defRPr/>
            </a:pPr>
            <a:endParaRPr lang="ja-JP" altLang="en-US" sz="1800">
              <a:solidFill>
                <a:srgbClr val="000000"/>
              </a:solidFill>
              <a:latin typeface="ＭＳ Ｐゴシック" charset="-128"/>
              <a:ea typeface="ＭＳ Ｐゴシック" charset="-128"/>
            </a:endParaRPr>
          </a:p>
        </p:txBody>
      </p:sp>
      <p:pic>
        <p:nvPicPr>
          <p:cNvPr id="4105" name="Picture 11" descr="h_logo_tut"/>
          <p:cNvPicPr>
            <a:picLocks noChangeAspect="1" noChangeArrowheads="1"/>
          </p:cNvPicPr>
          <p:nvPr userDrawn="1"/>
        </p:nvPicPr>
        <p:blipFill>
          <a:blip r:embed="rId3" cstate="print"/>
          <a:srcRect/>
          <a:stretch>
            <a:fillRect/>
          </a:stretch>
        </p:blipFill>
        <p:spPr bwMode="auto">
          <a:xfrm>
            <a:off x="568325" y="114300"/>
            <a:ext cx="1504950" cy="104775"/>
          </a:xfrm>
          <a:prstGeom prst="rect">
            <a:avLst/>
          </a:prstGeom>
          <a:noFill/>
          <a:ln w="9525">
            <a:noFill/>
            <a:miter lim="800000"/>
            <a:headEnd/>
            <a:tailEnd/>
          </a:ln>
        </p:spPr>
      </p:pic>
      <p:sp>
        <p:nvSpPr>
          <p:cNvPr id="1040" name="Rectangle 16"/>
          <p:cNvSpPr>
            <a:spLocks noChangeArrowheads="1"/>
          </p:cNvSpPr>
          <p:nvPr userDrawn="1"/>
        </p:nvSpPr>
        <p:spPr bwMode="auto">
          <a:xfrm>
            <a:off x="0" y="6492875"/>
            <a:ext cx="9144000" cy="93663"/>
          </a:xfrm>
          <a:prstGeom prst="rect">
            <a:avLst/>
          </a:prstGeom>
          <a:solidFill>
            <a:srgbClr val="FFCC00"/>
          </a:solidFill>
          <a:ln w="9525">
            <a:noFill/>
            <a:miter lim="800000"/>
            <a:headEnd/>
            <a:tailEnd/>
          </a:ln>
          <a:effectLst/>
        </p:spPr>
        <p:txBody>
          <a:bodyPr wrap="none" anchor="ctr"/>
          <a:lstStyle/>
          <a:p>
            <a:pPr>
              <a:defRPr/>
            </a:pPr>
            <a:endParaRPr lang="ja-JP" altLang="en-US" sz="1800">
              <a:solidFill>
                <a:srgbClr val="000000"/>
              </a:solidFill>
              <a:latin typeface="ＭＳ Ｐゴシック" charset="-128"/>
              <a:ea typeface="ＭＳ Ｐゴシック" charset="-128"/>
            </a:endParaRPr>
          </a:p>
        </p:txBody>
      </p:sp>
      <p:pic>
        <p:nvPicPr>
          <p:cNvPr id="4107" name="Picture 18" descr="sub01-1"/>
          <p:cNvPicPr>
            <a:picLocks noChangeAspect="1" noChangeArrowheads="1"/>
          </p:cNvPicPr>
          <p:nvPr userDrawn="1"/>
        </p:nvPicPr>
        <p:blipFill>
          <a:blip r:embed="rId4" cstate="print"/>
          <a:srcRect/>
          <a:stretch>
            <a:fillRect/>
          </a:stretch>
        </p:blipFill>
        <p:spPr bwMode="auto">
          <a:xfrm>
            <a:off x="0" y="14288"/>
            <a:ext cx="525463" cy="569912"/>
          </a:xfrm>
          <a:prstGeom prst="rect">
            <a:avLst/>
          </a:prstGeom>
          <a:noFill/>
          <a:ln w="9525">
            <a:noFill/>
            <a:miter lim="800000"/>
            <a:headEnd/>
            <a:tailEnd/>
          </a:ln>
        </p:spPr>
      </p:pic>
      <p:pic>
        <p:nvPicPr>
          <p:cNvPr id="4108" name="図 15" descr="K工学院大学・横長.png"/>
          <p:cNvPicPr>
            <a:picLocks noChangeAspect="1"/>
          </p:cNvPicPr>
          <p:nvPr userDrawn="1"/>
        </p:nvPicPr>
        <p:blipFill>
          <a:blip r:embed="rId5" cstate="print"/>
          <a:srcRect/>
          <a:stretch>
            <a:fillRect/>
          </a:stretch>
        </p:blipFill>
        <p:spPr bwMode="auto">
          <a:xfrm>
            <a:off x="7972425" y="0"/>
            <a:ext cx="1171575" cy="349250"/>
          </a:xfrm>
          <a:prstGeom prst="rect">
            <a:avLst/>
          </a:prstGeom>
          <a:noFill/>
          <a:ln w="9525">
            <a:noFill/>
            <a:miter lim="800000"/>
            <a:headEnd/>
            <a:tailEnd/>
          </a:ln>
        </p:spPr>
      </p:pic>
      <p:sp>
        <p:nvSpPr>
          <p:cNvPr id="1030" name="Rectangle 6"/>
          <p:cNvSpPr>
            <a:spLocks noGrp="1" noChangeArrowheads="1"/>
          </p:cNvSpPr>
          <p:nvPr>
            <p:ph type="sldNum" sz="quarter" idx="4"/>
          </p:nvPr>
        </p:nvSpPr>
        <p:spPr bwMode="auto">
          <a:xfrm>
            <a:off x="6951663" y="6591300"/>
            <a:ext cx="2133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600">
                <a:solidFill>
                  <a:schemeClr val="bg1"/>
                </a:solidFill>
                <a:latin typeface="Arial" pitchFamily="34" charset="0"/>
                <a:ea typeface="ＭＳ Ｐゴシック" charset="-128"/>
                <a:cs typeface="Arial" pitchFamily="34" charset="0"/>
              </a:defRPr>
            </a:lvl1pPr>
          </a:lstStyle>
          <a:p>
            <a:pPr>
              <a:defRPr/>
            </a:pPr>
            <a:fld id="{DD0ED7BB-5EA2-48E0-B319-A6F7A5674A20}" type="slidenum">
              <a:rPr lang="en-US" altLang="ja-JP">
                <a:solidFill>
                  <a:srgbClr val="FFFFFF"/>
                </a:solidFill>
              </a:rPr>
              <a:pPr>
                <a:defRPr/>
              </a:pPr>
              <a:t>‹#›</a:t>
            </a:fld>
            <a:endParaRPr lang="en-US" altLang="ja-JP">
              <a:solidFill>
                <a:srgbClr val="FFFFFF"/>
              </a:solidFill>
            </a:endParaRPr>
          </a:p>
        </p:txBody>
      </p:sp>
    </p:spTree>
  </p:cSld>
  <p:clrMap bg1="lt1" tx1="dk1" bg2="lt2" tx2="dk2" accent1="accent1" accent2="accent2" accent3="accent3" accent4="accent4" accent5="accent5" accent6="accent6" hlink="hlink" folHlink="folHlink"/>
  <p:sldLayoutIdLst>
    <p:sldLayoutId id="2147484245" r:id="rId1"/>
  </p:sldLayoutIdLst>
  <p:hf hdr="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charset="-128"/>
        </a:defRPr>
      </a:lvl5pPr>
      <a:lvl6pPr marL="457200" algn="ctr" rtl="0" fontAlgn="base">
        <a:spcBef>
          <a:spcPct val="0"/>
        </a:spcBef>
        <a:spcAft>
          <a:spcPct val="0"/>
        </a:spcAft>
        <a:defRPr kumimoji="1" sz="4400">
          <a:solidFill>
            <a:schemeClr val="tx2"/>
          </a:solidFill>
          <a:latin typeface="Arial" charset="0"/>
          <a:ea typeface="ＭＳ Ｐゴシック" charset="-128"/>
        </a:defRPr>
      </a:lvl6pPr>
      <a:lvl7pPr marL="914400" algn="ctr" rtl="0" fontAlgn="base">
        <a:spcBef>
          <a:spcPct val="0"/>
        </a:spcBef>
        <a:spcAft>
          <a:spcPct val="0"/>
        </a:spcAft>
        <a:defRPr kumimoji="1" sz="4400">
          <a:solidFill>
            <a:schemeClr val="tx2"/>
          </a:solidFill>
          <a:latin typeface="Arial" charset="0"/>
          <a:ea typeface="ＭＳ Ｐゴシック" charset="-128"/>
        </a:defRPr>
      </a:lvl7pPr>
      <a:lvl8pPr marL="1371600" algn="ctr" rtl="0" fontAlgn="base">
        <a:spcBef>
          <a:spcPct val="0"/>
        </a:spcBef>
        <a:spcAft>
          <a:spcPct val="0"/>
        </a:spcAft>
        <a:defRPr kumimoji="1" sz="4400">
          <a:solidFill>
            <a:schemeClr val="tx2"/>
          </a:solidFill>
          <a:latin typeface="Arial" charset="0"/>
          <a:ea typeface="ＭＳ Ｐゴシック" charset="-128"/>
        </a:defRPr>
      </a:lvl8pPr>
      <a:lvl9pPr marL="1828800" algn="ctr" rtl="0" fontAlgn="base">
        <a:spcBef>
          <a:spcPct val="0"/>
        </a:spcBef>
        <a:spcAft>
          <a:spcPct val="0"/>
        </a:spcAft>
        <a:defRPr kumimoji="1" sz="4400">
          <a:solidFill>
            <a:schemeClr val="tx2"/>
          </a:solidFill>
          <a:latin typeface="Arial" charset="0"/>
          <a:ea typeface="ＭＳ Ｐゴシック"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9804"/>
                <a:invGamma/>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256002" name="Line 2"/>
          <p:cNvSpPr>
            <a:spLocks noChangeShapeType="1"/>
          </p:cNvSpPr>
          <p:nvPr/>
        </p:nvSpPr>
        <p:spPr bwMode="auto">
          <a:xfrm>
            <a:off x="0" y="1371600"/>
            <a:ext cx="8026400" cy="0"/>
          </a:xfrm>
          <a:prstGeom prst="line">
            <a:avLst/>
          </a:prstGeom>
          <a:noFill/>
          <a:ln w="50800">
            <a:solidFill>
              <a:schemeClr val="accent2"/>
            </a:solidFill>
            <a:round/>
            <a:headEnd type="none" w="sm" len="sm"/>
            <a:tailEnd type="none" w="sm" len="sm"/>
          </a:ln>
          <a:effectLst/>
        </p:spPr>
        <p:txBody>
          <a:bodyPr wrap="none" anchor="ctr"/>
          <a:lstStyle/>
          <a:p>
            <a:pPr>
              <a:defRPr/>
            </a:pPr>
            <a:endParaRPr lang="ja-JP" altLang="en-US"/>
          </a:p>
        </p:txBody>
      </p:sp>
      <p:sp>
        <p:nvSpPr>
          <p:cNvPr id="256003" name="Rectangle 3"/>
          <p:cNvSpPr>
            <a:spLocks noGrp="1" noChangeArrowheads="1"/>
          </p:cNvSpPr>
          <p:nvPr>
            <p:ph type="title"/>
          </p:nvPr>
        </p:nvSpPr>
        <p:spPr bwMode="auto">
          <a:xfrm>
            <a:off x="0" y="295275"/>
            <a:ext cx="8566150" cy="790575"/>
          </a:xfrm>
          <a:prstGeom prst="rect">
            <a:avLst/>
          </a:prstGeom>
          <a:noFill/>
          <a:ln w="9525">
            <a:noFill/>
            <a:miter lim="800000"/>
            <a:headEnd/>
            <a:tailEnd/>
          </a:ln>
          <a:effectLst>
            <a:outerShdw dist="53882" dir="2700000" algn="ctr" rotWithShape="0">
              <a:schemeClr val="accent1"/>
            </a:outerShdw>
          </a:effectLst>
        </p:spPr>
        <p:txBody>
          <a:bodyPr vert="horz" wrap="square" lIns="87630" tIns="43814" rIns="87630" bIns="43814" numCol="1" anchor="b" anchorCtr="0" compatLnSpc="1">
            <a:prstTxWarp prst="textNoShape">
              <a:avLst/>
            </a:prstTxWarp>
          </a:bodyPr>
          <a:lstStyle/>
          <a:p>
            <a:pPr lvl="0"/>
            <a:r>
              <a:rPr lang="ja-JP" altLang="en-US" smtClean="0"/>
              <a:t>マスタータイトルの書式設定</a:t>
            </a:r>
          </a:p>
        </p:txBody>
      </p:sp>
      <p:sp>
        <p:nvSpPr>
          <p:cNvPr id="3076" name="Rectangle 4"/>
          <p:cNvSpPr>
            <a:spLocks noGrp="1" noChangeArrowheads="1"/>
          </p:cNvSpPr>
          <p:nvPr>
            <p:ph type="body" idx="1"/>
          </p:nvPr>
        </p:nvSpPr>
        <p:spPr bwMode="auto">
          <a:xfrm>
            <a:off x="509588" y="1612900"/>
            <a:ext cx="8305800" cy="4545013"/>
          </a:xfrm>
          <a:prstGeom prst="rect">
            <a:avLst/>
          </a:prstGeom>
          <a:noFill/>
          <a:ln w="9525">
            <a:noFill/>
            <a:miter lim="800000"/>
            <a:headEnd/>
            <a:tailEnd/>
          </a:ln>
        </p:spPr>
        <p:txBody>
          <a:bodyPr vert="horz" wrap="square" lIns="87630" tIns="43814" rIns="87630" bIns="43814" numCol="1" anchor="t" anchorCtr="0" compatLnSpc="1">
            <a:prstTxWarp prst="textNoShape">
              <a:avLst/>
            </a:prstTxWarp>
          </a:bodyPr>
          <a:lstStyle/>
          <a:p>
            <a:pPr lvl="0"/>
            <a:r>
              <a:rPr lang="ja-JP" altLang="en-US" smtClean="0"/>
              <a:t>マスターテキストの書式設定</a:t>
            </a:r>
          </a:p>
          <a:p>
            <a:pPr lvl="1"/>
            <a:r>
              <a:rPr lang="ja-JP" altLang="en-US" smtClean="0"/>
              <a:t>第 </a:t>
            </a:r>
            <a:r>
              <a:rPr lang="en-US" altLang="ja-JP" smtClean="0"/>
              <a:t>2 </a:t>
            </a:r>
            <a:r>
              <a:rPr lang="ja-JP" altLang="en-US" smtClean="0"/>
              <a:t>レベル</a:t>
            </a:r>
          </a:p>
        </p:txBody>
      </p:sp>
      <p:sp>
        <p:nvSpPr>
          <p:cNvPr id="256005" name="Rectangle 5"/>
          <p:cNvSpPr>
            <a:spLocks noGrp="1" noChangeArrowheads="1"/>
          </p:cNvSpPr>
          <p:nvPr>
            <p:ph type="dt" sz="half" idx="2"/>
          </p:nvPr>
        </p:nvSpPr>
        <p:spPr bwMode="auto">
          <a:xfrm>
            <a:off x="0" y="6343650"/>
            <a:ext cx="9144000" cy="514350"/>
          </a:xfrm>
          <a:prstGeom prst="rect">
            <a:avLst/>
          </a:prstGeom>
          <a:noFill/>
          <a:ln w="9525">
            <a:noFill/>
            <a:miter lim="800000"/>
            <a:headEnd/>
            <a:tailEnd/>
          </a:ln>
          <a:effectLst/>
        </p:spPr>
        <p:txBody>
          <a:bodyPr vert="horz" wrap="none" lIns="110490" tIns="55246" rIns="110490" bIns="55246" numCol="1" anchor="ctr" anchorCtr="0" compatLnSpc="1">
            <a:prstTxWarp prst="textNoShape">
              <a:avLst/>
            </a:prstTxWarp>
          </a:bodyPr>
          <a:lstStyle>
            <a:lvl1pPr>
              <a:defRPr sz="1900" smtClean="0">
                <a:solidFill>
                  <a:srgbClr val="99FFCC"/>
                </a:solidFill>
                <a:latin typeface="Arial" charset="0"/>
                <a:ea typeface="ＭＳ Ｐゴシック" pitchFamily="50" charset="-128"/>
              </a:defRPr>
            </a:lvl1pPr>
          </a:lstStyle>
          <a:p>
            <a:pPr>
              <a:defRPr/>
            </a:pPr>
            <a:r>
              <a:rPr lang="en-US" altLang="ja-JP" smtClean="0"/>
              <a:t>2014-05-16</a:t>
            </a:r>
            <a:endParaRPr lang="en-US" altLang="ja-JP"/>
          </a:p>
        </p:txBody>
      </p:sp>
      <p:sp>
        <p:nvSpPr>
          <p:cNvPr id="256006" name="Rectangle 6"/>
          <p:cNvSpPr>
            <a:spLocks noGrp="1" noChangeArrowheads="1"/>
          </p:cNvSpPr>
          <p:nvPr>
            <p:ph type="sldNum" sz="quarter" idx="4"/>
          </p:nvPr>
        </p:nvSpPr>
        <p:spPr bwMode="auto">
          <a:xfrm>
            <a:off x="8334375" y="47625"/>
            <a:ext cx="803275" cy="514350"/>
          </a:xfrm>
          <a:prstGeom prst="rect">
            <a:avLst/>
          </a:prstGeom>
          <a:noFill/>
          <a:ln w="9525">
            <a:noFill/>
            <a:miter lim="800000"/>
            <a:headEnd/>
            <a:tailEnd/>
          </a:ln>
          <a:effectLst/>
        </p:spPr>
        <p:txBody>
          <a:bodyPr vert="horz" wrap="none" lIns="110490" tIns="55246" rIns="110490" bIns="55246" numCol="1" anchor="ctr" anchorCtr="0" compatLnSpc="1">
            <a:prstTxWarp prst="textNoShape">
              <a:avLst/>
            </a:prstTxWarp>
          </a:bodyPr>
          <a:lstStyle>
            <a:lvl2pPr lvl="1" algn="r" eaLnBrk="0" hangingPunct="0">
              <a:defRPr sz="3400" b="1" i="1">
                <a:solidFill>
                  <a:srgbClr val="A2FFA3"/>
                </a:solidFill>
                <a:latin typeface="Times New Roman" pitchFamily="18" charset="0"/>
                <a:ea typeface="ＭＳ ゴシック" pitchFamily="49" charset="-128"/>
              </a:defRPr>
            </a:lvl2pPr>
          </a:lstStyle>
          <a:p>
            <a:pPr lvl="1">
              <a:defRPr/>
            </a:pPr>
            <a:fld id="{37019601-F1A4-4088-87AB-F24D91397546}" type="slidenum">
              <a:rPr lang="ja-JP" altLang="en-US"/>
              <a:pPr lvl="1">
                <a:defRPr/>
              </a:pPr>
              <a:t>‹#›</a:t>
            </a:fld>
            <a:endParaRPr lang="en-US" altLang="ja-JP"/>
          </a:p>
        </p:txBody>
      </p:sp>
    </p:spTree>
  </p:cSld>
  <p:clrMap bg1="lt1" tx1="dk1" bg2="lt2" tx2="dk2" accent1="accent1" accent2="accent2" accent3="accent3" accent4="accent4" accent5="accent5" accent6="accent6" hlink="hlink" folHlink="folHlink"/>
  <p:sldLayoutIdLst>
    <p:sldLayoutId id="2147484155" r:id="rId1"/>
    <p:sldLayoutId id="2147484156" r:id="rId2"/>
    <p:sldLayoutId id="2147484157" r:id="rId3"/>
    <p:sldLayoutId id="2147484158" r:id="rId4"/>
    <p:sldLayoutId id="2147484159" r:id="rId5"/>
    <p:sldLayoutId id="2147484160" r:id="rId6"/>
    <p:sldLayoutId id="2147484161" r:id="rId7"/>
    <p:sldLayoutId id="2147484162" r:id="rId8"/>
    <p:sldLayoutId id="2147484163" r:id="rId9"/>
    <p:sldLayoutId id="2147484164" r:id="rId10"/>
    <p:sldLayoutId id="2147484165" r:id="rId11"/>
  </p:sldLayoutIdLst>
  <p:hf hdr="0"/>
  <p:txStyles>
    <p:titleStyle>
      <a:lvl1pPr algn="l" defTabSz="866775" rtl="0" eaLnBrk="0" fontAlgn="base" hangingPunct="0">
        <a:spcBef>
          <a:spcPct val="0"/>
        </a:spcBef>
        <a:spcAft>
          <a:spcPct val="0"/>
        </a:spcAft>
        <a:defRPr kumimoji="1" sz="4800" b="1">
          <a:solidFill>
            <a:schemeClr val="accent2"/>
          </a:solidFill>
          <a:effectLst>
            <a:outerShdw blurRad="38100" dist="38100" dir="2700000" algn="tl">
              <a:srgbClr val="000000"/>
            </a:outerShdw>
          </a:effectLst>
          <a:latin typeface="+mj-lt"/>
          <a:ea typeface="+mj-ea"/>
          <a:cs typeface="+mj-cs"/>
        </a:defRPr>
      </a:lvl1pPr>
      <a:lvl2pPr algn="l" defTabSz="866775" rtl="0" eaLnBrk="0" fontAlgn="base" hangingPunct="0">
        <a:spcBef>
          <a:spcPct val="0"/>
        </a:spcBef>
        <a:spcAft>
          <a:spcPct val="0"/>
        </a:spcAft>
        <a:defRPr kumimoji="1" sz="4800" b="1">
          <a:solidFill>
            <a:schemeClr val="accent2"/>
          </a:solidFill>
          <a:effectLst>
            <a:outerShdw blurRad="38100" dist="38100" dir="2700000" algn="tl">
              <a:srgbClr val="000000"/>
            </a:outerShdw>
          </a:effectLst>
          <a:latin typeface="Times New Roman" pitchFamily="18" charset="0"/>
          <a:ea typeface="ＭＳ ゴシック" pitchFamily="49" charset="-128"/>
        </a:defRPr>
      </a:lvl2pPr>
      <a:lvl3pPr algn="l" defTabSz="866775" rtl="0" eaLnBrk="0" fontAlgn="base" hangingPunct="0">
        <a:spcBef>
          <a:spcPct val="0"/>
        </a:spcBef>
        <a:spcAft>
          <a:spcPct val="0"/>
        </a:spcAft>
        <a:defRPr kumimoji="1" sz="4800" b="1">
          <a:solidFill>
            <a:schemeClr val="accent2"/>
          </a:solidFill>
          <a:effectLst>
            <a:outerShdw blurRad="38100" dist="38100" dir="2700000" algn="tl">
              <a:srgbClr val="000000"/>
            </a:outerShdw>
          </a:effectLst>
          <a:latin typeface="Times New Roman" pitchFamily="18" charset="0"/>
          <a:ea typeface="ＭＳ ゴシック" pitchFamily="49" charset="-128"/>
        </a:defRPr>
      </a:lvl3pPr>
      <a:lvl4pPr algn="l" defTabSz="866775" rtl="0" eaLnBrk="0" fontAlgn="base" hangingPunct="0">
        <a:spcBef>
          <a:spcPct val="0"/>
        </a:spcBef>
        <a:spcAft>
          <a:spcPct val="0"/>
        </a:spcAft>
        <a:defRPr kumimoji="1" sz="4800" b="1">
          <a:solidFill>
            <a:schemeClr val="accent2"/>
          </a:solidFill>
          <a:effectLst>
            <a:outerShdw blurRad="38100" dist="38100" dir="2700000" algn="tl">
              <a:srgbClr val="000000"/>
            </a:outerShdw>
          </a:effectLst>
          <a:latin typeface="Times New Roman" pitchFamily="18" charset="0"/>
          <a:ea typeface="ＭＳ ゴシック" pitchFamily="49" charset="-128"/>
        </a:defRPr>
      </a:lvl4pPr>
      <a:lvl5pPr algn="l" defTabSz="866775" rtl="0" eaLnBrk="0" fontAlgn="base" hangingPunct="0">
        <a:spcBef>
          <a:spcPct val="0"/>
        </a:spcBef>
        <a:spcAft>
          <a:spcPct val="0"/>
        </a:spcAft>
        <a:defRPr kumimoji="1" sz="4800" b="1">
          <a:solidFill>
            <a:schemeClr val="accent2"/>
          </a:solidFill>
          <a:effectLst>
            <a:outerShdw blurRad="38100" dist="38100" dir="2700000" algn="tl">
              <a:srgbClr val="000000"/>
            </a:outerShdw>
          </a:effectLst>
          <a:latin typeface="Times New Roman" pitchFamily="18" charset="0"/>
          <a:ea typeface="ＭＳ ゴシック" pitchFamily="49" charset="-128"/>
        </a:defRPr>
      </a:lvl5pPr>
      <a:lvl6pPr marL="457200" algn="l" defTabSz="866775" rtl="0" fontAlgn="base" hangingPunct="0">
        <a:spcBef>
          <a:spcPct val="0"/>
        </a:spcBef>
        <a:spcAft>
          <a:spcPct val="0"/>
        </a:spcAft>
        <a:defRPr kumimoji="1" sz="4800" b="1">
          <a:solidFill>
            <a:schemeClr val="accent2"/>
          </a:solidFill>
          <a:effectLst>
            <a:outerShdw blurRad="38100" dist="38100" dir="2700000" algn="tl">
              <a:srgbClr val="000000"/>
            </a:outerShdw>
          </a:effectLst>
          <a:latin typeface="Times New Roman" pitchFamily="18" charset="0"/>
          <a:ea typeface="ＭＳ ゴシック" pitchFamily="49" charset="-128"/>
        </a:defRPr>
      </a:lvl6pPr>
      <a:lvl7pPr marL="914400" algn="l" defTabSz="866775" rtl="0" fontAlgn="base" hangingPunct="0">
        <a:spcBef>
          <a:spcPct val="0"/>
        </a:spcBef>
        <a:spcAft>
          <a:spcPct val="0"/>
        </a:spcAft>
        <a:defRPr kumimoji="1" sz="4800" b="1">
          <a:solidFill>
            <a:schemeClr val="accent2"/>
          </a:solidFill>
          <a:effectLst>
            <a:outerShdw blurRad="38100" dist="38100" dir="2700000" algn="tl">
              <a:srgbClr val="000000"/>
            </a:outerShdw>
          </a:effectLst>
          <a:latin typeface="Times New Roman" pitchFamily="18" charset="0"/>
          <a:ea typeface="ＭＳ ゴシック" pitchFamily="49" charset="-128"/>
        </a:defRPr>
      </a:lvl7pPr>
      <a:lvl8pPr marL="1371600" algn="l" defTabSz="866775" rtl="0" fontAlgn="base" hangingPunct="0">
        <a:spcBef>
          <a:spcPct val="0"/>
        </a:spcBef>
        <a:spcAft>
          <a:spcPct val="0"/>
        </a:spcAft>
        <a:defRPr kumimoji="1" sz="4800" b="1">
          <a:solidFill>
            <a:schemeClr val="accent2"/>
          </a:solidFill>
          <a:effectLst>
            <a:outerShdw blurRad="38100" dist="38100" dir="2700000" algn="tl">
              <a:srgbClr val="000000"/>
            </a:outerShdw>
          </a:effectLst>
          <a:latin typeface="Times New Roman" pitchFamily="18" charset="0"/>
          <a:ea typeface="ＭＳ ゴシック" pitchFamily="49" charset="-128"/>
        </a:defRPr>
      </a:lvl8pPr>
      <a:lvl9pPr marL="1828800" algn="l" defTabSz="866775" rtl="0" fontAlgn="base" hangingPunct="0">
        <a:spcBef>
          <a:spcPct val="0"/>
        </a:spcBef>
        <a:spcAft>
          <a:spcPct val="0"/>
        </a:spcAft>
        <a:defRPr kumimoji="1" sz="4800" b="1">
          <a:solidFill>
            <a:schemeClr val="accent2"/>
          </a:solidFill>
          <a:effectLst>
            <a:outerShdw blurRad="38100" dist="38100" dir="2700000" algn="tl">
              <a:srgbClr val="000000"/>
            </a:outerShdw>
          </a:effectLst>
          <a:latin typeface="Times New Roman" pitchFamily="18" charset="0"/>
          <a:ea typeface="ＭＳ ゴシック" pitchFamily="49" charset="-128"/>
        </a:defRPr>
      </a:lvl9pPr>
    </p:titleStyle>
    <p:bodyStyle>
      <a:lvl1pPr marL="325438" indent="-325438" algn="l" defTabSz="866775" rtl="0" eaLnBrk="0" fontAlgn="base" hangingPunct="0">
        <a:spcBef>
          <a:spcPct val="20000"/>
        </a:spcBef>
        <a:spcAft>
          <a:spcPct val="0"/>
        </a:spcAft>
        <a:buClr>
          <a:srgbClr val="FDA4B5"/>
        </a:buClr>
        <a:buSzPct val="75000"/>
        <a:buFont typeface="Monotype Sorts" pitchFamily="2" charset="2"/>
        <a:buChar char="u"/>
        <a:defRPr kumimoji="1" sz="3000" b="1">
          <a:solidFill>
            <a:schemeClr val="accent2"/>
          </a:solidFill>
          <a:latin typeface="+mn-lt"/>
          <a:ea typeface="+mn-ea"/>
          <a:cs typeface="+mn-cs"/>
        </a:defRPr>
      </a:lvl1pPr>
      <a:lvl2pPr marL="704850" indent="-241300" algn="l" defTabSz="866775" rtl="0" eaLnBrk="0" fontAlgn="base" hangingPunct="0">
        <a:spcBef>
          <a:spcPct val="20000"/>
        </a:spcBef>
        <a:spcAft>
          <a:spcPct val="0"/>
        </a:spcAft>
        <a:buClr>
          <a:schemeClr val="tx1"/>
        </a:buClr>
        <a:buSzPct val="100000"/>
        <a:buFont typeface="Times New Roman" pitchFamily="18" charset="0"/>
        <a:buChar char="–"/>
        <a:defRPr kumimoji="1" sz="2600" b="1">
          <a:solidFill>
            <a:srgbClr val="A2FFA3"/>
          </a:solidFill>
          <a:latin typeface="Arial" charset="0"/>
          <a:ea typeface="+mn-ea"/>
        </a:defRPr>
      </a:lvl2pPr>
      <a:lvl3pPr marL="1371600" indent="-274638" algn="l" defTabSz="866775" rtl="0" eaLnBrk="0" fontAlgn="base" hangingPunct="0">
        <a:spcBef>
          <a:spcPct val="20000"/>
        </a:spcBef>
        <a:spcAft>
          <a:spcPct val="0"/>
        </a:spcAft>
        <a:buChar char="•"/>
        <a:defRPr kumimoji="1" sz="2900">
          <a:solidFill>
            <a:schemeClr val="tx1"/>
          </a:solidFill>
          <a:latin typeface="+mj-lt"/>
          <a:ea typeface="ＭＳ Ｐゴシック" pitchFamily="50" charset="-128"/>
        </a:defRPr>
      </a:lvl3pPr>
      <a:lvl4pPr marL="1920875" indent="-274638" algn="l" defTabSz="866775" rtl="0" eaLnBrk="0" fontAlgn="base" hangingPunct="0">
        <a:spcBef>
          <a:spcPct val="20000"/>
        </a:spcBef>
        <a:spcAft>
          <a:spcPct val="0"/>
        </a:spcAft>
        <a:buChar char="–"/>
        <a:defRPr kumimoji="1" sz="2400">
          <a:solidFill>
            <a:schemeClr val="tx1"/>
          </a:solidFill>
          <a:latin typeface="+mj-lt"/>
          <a:ea typeface="ＭＳ Ｐゴシック" pitchFamily="50" charset="-128"/>
        </a:defRPr>
      </a:lvl4pPr>
      <a:lvl5pPr marL="2468563" indent="-274638" algn="l" defTabSz="866775" rtl="0" eaLnBrk="0" fontAlgn="base" hangingPunct="0">
        <a:spcBef>
          <a:spcPct val="20000"/>
        </a:spcBef>
        <a:spcAft>
          <a:spcPct val="0"/>
        </a:spcAft>
        <a:buChar char="•"/>
        <a:defRPr kumimoji="1" sz="2400">
          <a:solidFill>
            <a:schemeClr val="tx1"/>
          </a:solidFill>
          <a:latin typeface="+mj-lt"/>
          <a:ea typeface="ＭＳ Ｐゴシック" pitchFamily="50" charset="-128"/>
        </a:defRPr>
      </a:lvl5pPr>
      <a:lvl6pPr marL="2925763" indent="-274638" algn="l" defTabSz="866775" rtl="0" fontAlgn="base">
        <a:spcBef>
          <a:spcPct val="20000"/>
        </a:spcBef>
        <a:spcAft>
          <a:spcPct val="0"/>
        </a:spcAft>
        <a:buChar char="•"/>
        <a:defRPr kumimoji="1" sz="2400">
          <a:solidFill>
            <a:schemeClr val="tx1"/>
          </a:solidFill>
          <a:latin typeface="+mj-lt"/>
          <a:ea typeface="ＭＳ Ｐゴシック" pitchFamily="50" charset="-128"/>
        </a:defRPr>
      </a:lvl6pPr>
      <a:lvl7pPr marL="3382963" indent="-274638" algn="l" defTabSz="866775" rtl="0" fontAlgn="base">
        <a:spcBef>
          <a:spcPct val="20000"/>
        </a:spcBef>
        <a:spcAft>
          <a:spcPct val="0"/>
        </a:spcAft>
        <a:buChar char="•"/>
        <a:defRPr kumimoji="1" sz="2400">
          <a:solidFill>
            <a:schemeClr val="tx1"/>
          </a:solidFill>
          <a:latin typeface="+mj-lt"/>
          <a:ea typeface="ＭＳ Ｐゴシック" pitchFamily="50" charset="-128"/>
        </a:defRPr>
      </a:lvl7pPr>
      <a:lvl8pPr marL="3840163" indent="-274638" algn="l" defTabSz="866775" rtl="0" fontAlgn="base">
        <a:spcBef>
          <a:spcPct val="20000"/>
        </a:spcBef>
        <a:spcAft>
          <a:spcPct val="0"/>
        </a:spcAft>
        <a:buChar char="•"/>
        <a:defRPr kumimoji="1" sz="2400">
          <a:solidFill>
            <a:schemeClr val="tx1"/>
          </a:solidFill>
          <a:latin typeface="+mj-lt"/>
          <a:ea typeface="ＭＳ Ｐゴシック" pitchFamily="50" charset="-128"/>
        </a:defRPr>
      </a:lvl8pPr>
      <a:lvl9pPr marL="4297363" indent="-274638" algn="l" defTabSz="866775" rtl="0" fontAlgn="base">
        <a:spcBef>
          <a:spcPct val="20000"/>
        </a:spcBef>
        <a:spcAft>
          <a:spcPct val="0"/>
        </a:spcAft>
        <a:buChar char="•"/>
        <a:defRPr kumimoji="1" sz="2400">
          <a:solidFill>
            <a:schemeClr val="tx1"/>
          </a:solidFill>
          <a:latin typeface="+mj-lt"/>
          <a:ea typeface="ＭＳ Ｐゴシック" pitchFamily="50" charset="-128"/>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39216"/>
                <a:invGamma/>
              </a:schemeClr>
            </a:gs>
          </a:gsLst>
          <a:lin ang="5400000" scaled="1"/>
        </a:gradFill>
        <a:effectLst/>
      </p:bgPr>
    </p:bg>
    <p:spTree>
      <p:nvGrpSpPr>
        <p:cNvPr id="1" name=""/>
        <p:cNvGrpSpPr/>
        <p:nvPr/>
      </p:nvGrpSpPr>
      <p:grpSpPr>
        <a:xfrm>
          <a:off x="0" y="0"/>
          <a:ext cx="0" cy="0"/>
          <a:chOff x="0" y="0"/>
          <a:chExt cx="0" cy="0"/>
        </a:xfrm>
      </p:grpSpPr>
      <p:grpSp>
        <p:nvGrpSpPr>
          <p:cNvPr id="4098" name="Group 2"/>
          <p:cNvGrpSpPr>
            <a:grpSpLocks/>
          </p:cNvGrpSpPr>
          <p:nvPr/>
        </p:nvGrpSpPr>
        <p:grpSpPr bwMode="auto">
          <a:xfrm>
            <a:off x="1588" y="0"/>
            <a:ext cx="9148762" cy="6851650"/>
            <a:chOff x="1" y="0"/>
            <a:chExt cx="5763" cy="4316"/>
          </a:xfrm>
        </p:grpSpPr>
        <p:sp>
          <p:nvSpPr>
            <p:cNvPr id="259075"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ja-JP" altLang="en-US"/>
            </a:p>
          </p:txBody>
        </p:sp>
        <p:sp>
          <p:nvSpPr>
            <p:cNvPr id="259076"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ja-JP" altLang="en-US"/>
            </a:p>
          </p:txBody>
        </p:sp>
        <p:sp>
          <p:nvSpPr>
            <p:cNvPr id="259077"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ja-JP" altLang="en-US"/>
            </a:p>
          </p:txBody>
        </p:sp>
        <p:grpSp>
          <p:nvGrpSpPr>
            <p:cNvPr id="4108" name="Group 6"/>
            <p:cNvGrpSpPr>
              <a:grpSpLocks/>
            </p:cNvGrpSpPr>
            <p:nvPr/>
          </p:nvGrpSpPr>
          <p:grpSpPr bwMode="auto">
            <a:xfrm>
              <a:off x="288" y="0"/>
              <a:ext cx="5098" cy="4316"/>
              <a:chOff x="288" y="0"/>
              <a:chExt cx="5098" cy="4316"/>
            </a:xfrm>
          </p:grpSpPr>
          <p:sp>
            <p:nvSpPr>
              <p:cNvPr id="259079"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ja-JP" altLang="en-US"/>
              </a:p>
            </p:txBody>
          </p:sp>
          <p:sp>
            <p:nvSpPr>
              <p:cNvPr id="259080"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ja-JP" altLang="en-US"/>
              </a:p>
            </p:txBody>
          </p:sp>
          <p:sp>
            <p:nvSpPr>
              <p:cNvPr id="259081"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ja-JP" altLang="en-US"/>
              </a:p>
            </p:txBody>
          </p:sp>
          <p:sp>
            <p:nvSpPr>
              <p:cNvPr id="259082"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ja-JP" altLang="en-US"/>
              </a:p>
            </p:txBody>
          </p:sp>
          <p:sp>
            <p:nvSpPr>
              <p:cNvPr id="259083"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ja-JP" altLang="en-US"/>
              </a:p>
            </p:txBody>
          </p:sp>
          <p:sp>
            <p:nvSpPr>
              <p:cNvPr id="259084"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ja-JP" altLang="en-US"/>
              </a:p>
            </p:txBody>
          </p:sp>
          <p:sp>
            <p:nvSpPr>
              <p:cNvPr id="259085"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ja-JP" altLang="en-US"/>
              </a:p>
            </p:txBody>
          </p:sp>
          <p:sp>
            <p:nvSpPr>
              <p:cNvPr id="259086"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ja-JP" altLang="en-US"/>
              </a:p>
            </p:txBody>
          </p:sp>
          <p:sp>
            <p:nvSpPr>
              <p:cNvPr id="259087"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ja-JP" altLang="en-US"/>
              </a:p>
            </p:txBody>
          </p:sp>
          <p:sp>
            <p:nvSpPr>
              <p:cNvPr id="259088"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ja-JP" altLang="en-US"/>
              </a:p>
            </p:txBody>
          </p:sp>
          <p:sp>
            <p:nvSpPr>
              <p:cNvPr id="259089"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ja-JP" altLang="en-US"/>
              </a:p>
            </p:txBody>
          </p:sp>
          <p:sp>
            <p:nvSpPr>
              <p:cNvPr id="259090"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ja-JP" altLang="en-US"/>
              </a:p>
            </p:txBody>
          </p:sp>
          <p:sp>
            <p:nvSpPr>
              <p:cNvPr id="259091"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ja-JP" altLang="en-US"/>
              </a:p>
            </p:txBody>
          </p:sp>
        </p:grpSp>
        <p:sp>
          <p:nvSpPr>
            <p:cNvPr id="259092"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ja-JP" altLang="en-US"/>
            </a:p>
          </p:txBody>
        </p:sp>
        <p:sp>
          <p:nvSpPr>
            <p:cNvPr id="259093"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ja-JP" altLang="en-US"/>
            </a:p>
          </p:txBody>
        </p:sp>
        <p:sp>
          <p:nvSpPr>
            <p:cNvPr id="259094"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ja-JP" altLang="en-US"/>
            </a:p>
          </p:txBody>
        </p:sp>
        <p:sp>
          <p:nvSpPr>
            <p:cNvPr id="259095" name="Freeform 23"/>
            <p:cNvSpPr>
              <a:spLocks/>
            </p:cNvSpPr>
            <p:nvPr/>
          </p:nvSpPr>
          <p:spPr bwMode="hidden">
            <a:xfrm>
              <a:off x="5041" y="0"/>
              <a:ext cx="719" cy="845"/>
            </a:xfrm>
            <a:custGeom>
              <a:avLst/>
              <a:gdLst/>
              <a:ahLst/>
              <a:cxnLst>
                <a:cxn ang="0">
                  <a:pos x="717" y="845"/>
                </a:cxn>
                <a:cxn ang="0">
                  <a:pos x="717" y="821"/>
                </a:cxn>
                <a:cxn ang="0">
                  <a:pos x="574" y="605"/>
                </a:cxn>
                <a:cxn ang="0">
                  <a:pos x="406" y="396"/>
                </a:cxn>
                <a:cxn ang="0">
                  <a:pos x="221" y="192"/>
                </a:cxn>
                <a:cxn ang="0">
                  <a:pos x="17" y="0"/>
                </a:cxn>
                <a:cxn ang="0">
                  <a:pos x="0" y="0"/>
                </a:cxn>
                <a:cxn ang="0">
                  <a:pos x="209" y="198"/>
                </a:cxn>
                <a:cxn ang="0">
                  <a:pos x="400" y="408"/>
                </a:cxn>
                <a:cxn ang="0">
                  <a:pos x="568" y="623"/>
                </a:cxn>
                <a:cxn ang="0">
                  <a:pos x="717" y="845"/>
                </a:cxn>
                <a:cxn ang="0">
                  <a:pos x="717" y="845"/>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w="9525">
              <a:noFill/>
              <a:round/>
              <a:headEnd/>
              <a:tailEnd/>
            </a:ln>
          </p:spPr>
          <p:txBody>
            <a:bodyPr/>
            <a:lstStyle/>
            <a:p>
              <a:pPr>
                <a:defRPr/>
              </a:pPr>
              <a:endParaRPr lang="ja-JP" altLang="en-US"/>
            </a:p>
          </p:txBody>
        </p:sp>
        <p:sp>
          <p:nvSpPr>
            <p:cNvPr id="259096" name="Freeform 24"/>
            <p:cNvSpPr>
              <a:spLocks/>
            </p:cNvSpPr>
            <p:nvPr/>
          </p:nvSpPr>
          <p:spPr bwMode="hidden">
            <a:xfrm>
              <a:off x="5352" y="0"/>
              <a:ext cx="408" cy="414"/>
            </a:xfrm>
            <a:custGeom>
              <a:avLst/>
              <a:gdLst/>
              <a:ahLst/>
              <a:cxnLst>
                <a:cxn ang="0">
                  <a:pos x="407" y="414"/>
                </a:cxn>
                <a:cxn ang="0">
                  <a:pos x="407" y="396"/>
                </a:cxn>
                <a:cxn ang="0">
                  <a:pos x="222" y="192"/>
                </a:cxn>
                <a:cxn ang="0">
                  <a:pos x="12" y="0"/>
                </a:cxn>
                <a:cxn ang="0">
                  <a:pos x="0" y="0"/>
                </a:cxn>
                <a:cxn ang="0">
                  <a:pos x="108" y="102"/>
                </a:cxn>
                <a:cxn ang="0">
                  <a:pos x="216" y="204"/>
                </a:cxn>
                <a:cxn ang="0">
                  <a:pos x="407" y="414"/>
                </a:cxn>
                <a:cxn ang="0">
                  <a:pos x="407" y="414"/>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w="9525">
              <a:noFill/>
              <a:round/>
              <a:headEnd/>
              <a:tailEnd/>
            </a:ln>
          </p:spPr>
          <p:txBody>
            <a:bodyPr/>
            <a:lstStyle/>
            <a:p>
              <a:pPr>
                <a:defRPr/>
              </a:pPr>
              <a:endParaRPr lang="ja-JP" altLang="en-US"/>
            </a:p>
          </p:txBody>
        </p:sp>
        <p:sp>
          <p:nvSpPr>
            <p:cNvPr id="259097"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ja-JP" altLang="en-US"/>
            </a:p>
          </p:txBody>
        </p:sp>
        <p:sp>
          <p:nvSpPr>
            <p:cNvPr id="259098" name="Freeform 26"/>
            <p:cNvSpPr>
              <a:spLocks/>
            </p:cNvSpPr>
            <p:nvPr/>
          </p:nvSpPr>
          <p:spPr bwMode="hidden">
            <a:xfrm>
              <a:off x="6" y="0"/>
              <a:ext cx="588" cy="599"/>
            </a:xfrm>
            <a:custGeom>
              <a:avLst/>
              <a:gdLst/>
              <a:ahLst/>
              <a:cxnLst>
                <a:cxn ang="0">
                  <a:pos x="586" y="0"/>
                </a:cxn>
                <a:cxn ang="0">
                  <a:pos x="568" y="0"/>
                </a:cxn>
                <a:cxn ang="0">
                  <a:pos x="407" y="132"/>
                </a:cxn>
                <a:cxn ang="0">
                  <a:pos x="257" y="270"/>
                </a:cxn>
                <a:cxn ang="0">
                  <a:pos x="120" y="420"/>
                </a:cxn>
                <a:cxn ang="0">
                  <a:pos x="0" y="575"/>
                </a:cxn>
                <a:cxn ang="0">
                  <a:pos x="0" y="599"/>
                </a:cxn>
                <a:cxn ang="0">
                  <a:pos x="120" y="432"/>
                </a:cxn>
                <a:cxn ang="0">
                  <a:pos x="257" y="282"/>
                </a:cxn>
                <a:cxn ang="0">
                  <a:pos x="413" y="138"/>
                </a:cxn>
                <a:cxn ang="0">
                  <a:pos x="586" y="0"/>
                </a:cxn>
                <a:cxn ang="0">
                  <a:pos x="586" y="0"/>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w="9525">
              <a:noFill/>
              <a:round/>
              <a:headEnd/>
              <a:tailEnd/>
            </a:ln>
          </p:spPr>
          <p:txBody>
            <a:bodyPr/>
            <a:lstStyle/>
            <a:p>
              <a:pPr>
                <a:defRPr/>
              </a:pPr>
              <a:endParaRPr lang="ja-JP" altLang="en-US"/>
            </a:p>
          </p:txBody>
        </p:sp>
        <p:sp>
          <p:nvSpPr>
            <p:cNvPr id="259099" name="Freeform 27"/>
            <p:cNvSpPr>
              <a:spLocks/>
            </p:cNvSpPr>
            <p:nvPr/>
          </p:nvSpPr>
          <p:spPr bwMode="hidden">
            <a:xfrm>
              <a:off x="6" y="0"/>
              <a:ext cx="270" cy="252"/>
            </a:xfrm>
            <a:custGeom>
              <a:avLst/>
              <a:gdLst/>
              <a:ahLst/>
              <a:cxnLst>
                <a:cxn ang="0">
                  <a:pos x="269" y="0"/>
                </a:cxn>
                <a:cxn ang="0">
                  <a:pos x="251" y="0"/>
                </a:cxn>
                <a:cxn ang="0">
                  <a:pos x="120" y="114"/>
                </a:cxn>
                <a:cxn ang="0">
                  <a:pos x="60" y="174"/>
                </a:cxn>
                <a:cxn ang="0">
                  <a:pos x="0" y="234"/>
                </a:cxn>
                <a:cxn ang="0">
                  <a:pos x="0" y="252"/>
                </a:cxn>
                <a:cxn ang="0">
                  <a:pos x="126" y="120"/>
                </a:cxn>
                <a:cxn ang="0">
                  <a:pos x="269" y="0"/>
                </a:cxn>
                <a:cxn ang="0">
                  <a:pos x="269" y="0"/>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w="9525">
              <a:noFill/>
              <a:round/>
              <a:headEnd/>
              <a:tailEnd/>
            </a:ln>
          </p:spPr>
          <p:txBody>
            <a:bodyPr/>
            <a:lstStyle/>
            <a:p>
              <a:pPr>
                <a:defRPr/>
              </a:pPr>
              <a:endParaRPr lang="ja-JP" altLang="en-US"/>
            </a:p>
          </p:txBody>
        </p:sp>
        <p:sp>
          <p:nvSpPr>
            <p:cNvPr id="259100" name="Line 28"/>
            <p:cNvSpPr>
              <a:spLocks noChangeShapeType="1"/>
            </p:cNvSpPr>
            <p:nvPr/>
          </p:nvSpPr>
          <p:spPr bwMode="hidden">
            <a:xfrm>
              <a:off x="1" y="2749"/>
              <a:ext cx="5758" cy="0"/>
            </a:xfrm>
            <a:prstGeom prst="line">
              <a:avLst/>
            </a:prstGeom>
            <a:noFill/>
            <a:ln w="15875">
              <a:solidFill>
                <a:schemeClr val="bg1"/>
              </a:solidFill>
              <a:round/>
              <a:headEnd/>
              <a:tailEnd/>
            </a:ln>
            <a:effectLst/>
          </p:spPr>
          <p:txBody>
            <a:bodyPr/>
            <a:lstStyle/>
            <a:p>
              <a:pPr>
                <a:defRPr/>
              </a:pPr>
              <a:endParaRPr lang="ja-JP" altLang="en-US"/>
            </a:p>
          </p:txBody>
        </p:sp>
        <p:sp>
          <p:nvSpPr>
            <p:cNvPr id="259101" name="Line 29"/>
            <p:cNvSpPr>
              <a:spLocks noChangeShapeType="1"/>
            </p:cNvSpPr>
            <p:nvPr/>
          </p:nvSpPr>
          <p:spPr bwMode="hidden">
            <a:xfrm>
              <a:off x="1" y="2356"/>
              <a:ext cx="5758" cy="0"/>
            </a:xfrm>
            <a:prstGeom prst="line">
              <a:avLst/>
            </a:prstGeom>
            <a:noFill/>
            <a:ln w="15875">
              <a:solidFill>
                <a:schemeClr val="bg1"/>
              </a:solidFill>
              <a:round/>
              <a:headEnd/>
              <a:tailEnd/>
            </a:ln>
            <a:effectLst/>
          </p:spPr>
          <p:txBody>
            <a:bodyPr/>
            <a:lstStyle/>
            <a:p>
              <a:pPr>
                <a:defRPr/>
              </a:pPr>
              <a:endParaRPr lang="ja-JP" altLang="en-US"/>
            </a:p>
          </p:txBody>
        </p:sp>
        <p:sp>
          <p:nvSpPr>
            <p:cNvPr id="259102" name="Line 30"/>
            <p:cNvSpPr>
              <a:spLocks noChangeShapeType="1"/>
            </p:cNvSpPr>
            <p:nvPr/>
          </p:nvSpPr>
          <p:spPr bwMode="hidden">
            <a:xfrm>
              <a:off x="1" y="3142"/>
              <a:ext cx="5758" cy="0"/>
            </a:xfrm>
            <a:prstGeom prst="line">
              <a:avLst/>
            </a:prstGeom>
            <a:noFill/>
            <a:ln w="15875">
              <a:solidFill>
                <a:schemeClr val="bg2"/>
              </a:solidFill>
              <a:round/>
              <a:headEnd/>
              <a:tailEnd/>
            </a:ln>
            <a:effectLst/>
          </p:spPr>
          <p:txBody>
            <a:bodyPr/>
            <a:lstStyle/>
            <a:p>
              <a:pPr>
                <a:defRPr/>
              </a:pPr>
              <a:endParaRPr lang="ja-JP" altLang="en-US"/>
            </a:p>
          </p:txBody>
        </p:sp>
        <p:grpSp>
          <p:nvGrpSpPr>
            <p:cNvPr id="4120" name="Group 31"/>
            <p:cNvGrpSpPr>
              <a:grpSpLocks/>
            </p:cNvGrpSpPr>
            <p:nvPr/>
          </p:nvGrpSpPr>
          <p:grpSpPr bwMode="auto">
            <a:xfrm>
              <a:off x="1" y="392"/>
              <a:ext cx="5758" cy="1571"/>
              <a:chOff x="1" y="392"/>
              <a:chExt cx="5758" cy="1571"/>
            </a:xfrm>
          </p:grpSpPr>
          <p:sp>
            <p:nvSpPr>
              <p:cNvPr id="259104" name="Line 32"/>
              <p:cNvSpPr>
                <a:spLocks noChangeShapeType="1"/>
              </p:cNvSpPr>
              <p:nvPr userDrawn="1"/>
            </p:nvSpPr>
            <p:spPr bwMode="hidden">
              <a:xfrm>
                <a:off x="1" y="784"/>
                <a:ext cx="5758" cy="0"/>
              </a:xfrm>
              <a:prstGeom prst="line">
                <a:avLst/>
              </a:prstGeom>
              <a:noFill/>
              <a:ln w="15875">
                <a:solidFill>
                  <a:schemeClr val="bg1"/>
                </a:solidFill>
                <a:round/>
                <a:headEnd/>
                <a:tailEnd/>
              </a:ln>
              <a:effectLst/>
            </p:spPr>
            <p:txBody>
              <a:bodyPr/>
              <a:lstStyle/>
              <a:p>
                <a:pPr>
                  <a:defRPr/>
                </a:pPr>
                <a:endParaRPr lang="ja-JP" altLang="en-US"/>
              </a:p>
            </p:txBody>
          </p:sp>
          <p:sp>
            <p:nvSpPr>
              <p:cNvPr id="259105"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p:spPr>
            <p:txBody>
              <a:bodyPr/>
              <a:lstStyle/>
              <a:p>
                <a:pPr>
                  <a:defRPr/>
                </a:pPr>
                <a:endParaRPr lang="ja-JP" altLang="en-US"/>
              </a:p>
            </p:txBody>
          </p:sp>
          <p:sp>
            <p:nvSpPr>
              <p:cNvPr id="259106"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p:spPr>
            <p:txBody>
              <a:bodyPr/>
              <a:lstStyle/>
              <a:p>
                <a:pPr>
                  <a:defRPr/>
                </a:pPr>
                <a:endParaRPr lang="ja-JP" altLang="en-US"/>
              </a:p>
            </p:txBody>
          </p:sp>
          <p:sp>
            <p:nvSpPr>
              <p:cNvPr id="259107"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p:spPr>
            <p:txBody>
              <a:bodyPr/>
              <a:lstStyle/>
              <a:p>
                <a:pPr>
                  <a:defRPr/>
                </a:pPr>
                <a:endParaRPr lang="ja-JP" altLang="en-US"/>
              </a:p>
            </p:txBody>
          </p:sp>
          <p:sp>
            <p:nvSpPr>
              <p:cNvPr id="259108" name="Line 36"/>
              <p:cNvSpPr>
                <a:spLocks noChangeShapeType="1"/>
              </p:cNvSpPr>
              <p:nvPr userDrawn="1"/>
            </p:nvSpPr>
            <p:spPr bwMode="hidden">
              <a:xfrm>
                <a:off x="1" y="392"/>
                <a:ext cx="5758" cy="0"/>
              </a:xfrm>
              <a:prstGeom prst="line">
                <a:avLst/>
              </a:prstGeom>
              <a:noFill/>
              <a:ln w="15875">
                <a:solidFill>
                  <a:schemeClr val="bg1"/>
                </a:solidFill>
                <a:round/>
                <a:headEnd/>
                <a:tailEnd/>
              </a:ln>
              <a:effectLst/>
            </p:spPr>
            <p:txBody>
              <a:bodyPr/>
              <a:lstStyle/>
              <a:p>
                <a:pPr>
                  <a:defRPr/>
                </a:pPr>
                <a:endParaRPr lang="ja-JP" altLang="en-US"/>
              </a:p>
            </p:txBody>
          </p:sp>
        </p:grpSp>
        <p:sp>
          <p:nvSpPr>
            <p:cNvPr id="259109" name="Line 37"/>
            <p:cNvSpPr>
              <a:spLocks noChangeShapeType="1"/>
            </p:cNvSpPr>
            <p:nvPr/>
          </p:nvSpPr>
          <p:spPr bwMode="hidden">
            <a:xfrm>
              <a:off x="1" y="3928"/>
              <a:ext cx="5758" cy="0"/>
            </a:xfrm>
            <a:prstGeom prst="line">
              <a:avLst/>
            </a:prstGeom>
            <a:noFill/>
            <a:ln w="15875">
              <a:solidFill>
                <a:schemeClr val="bg2"/>
              </a:solidFill>
              <a:round/>
              <a:headEnd/>
              <a:tailEnd/>
            </a:ln>
            <a:effectLst/>
          </p:spPr>
          <p:txBody>
            <a:bodyPr/>
            <a:lstStyle/>
            <a:p>
              <a:pPr>
                <a:defRPr/>
              </a:pPr>
              <a:endParaRPr lang="ja-JP" altLang="en-US"/>
            </a:p>
          </p:txBody>
        </p:sp>
        <p:sp>
          <p:nvSpPr>
            <p:cNvPr id="259110" name="Line 38"/>
            <p:cNvSpPr>
              <a:spLocks noChangeShapeType="1"/>
            </p:cNvSpPr>
            <p:nvPr/>
          </p:nvSpPr>
          <p:spPr bwMode="hidden">
            <a:xfrm>
              <a:off x="1" y="3535"/>
              <a:ext cx="5758" cy="0"/>
            </a:xfrm>
            <a:prstGeom prst="line">
              <a:avLst/>
            </a:prstGeom>
            <a:noFill/>
            <a:ln w="15875">
              <a:solidFill>
                <a:schemeClr val="bg2"/>
              </a:solidFill>
              <a:round/>
              <a:headEnd/>
              <a:tailEnd/>
            </a:ln>
            <a:effectLst/>
          </p:spPr>
          <p:txBody>
            <a:bodyPr/>
            <a:lstStyle/>
            <a:p>
              <a:pPr>
                <a:defRPr/>
              </a:pPr>
              <a:endParaRPr lang="ja-JP" altLang="en-US"/>
            </a:p>
          </p:txBody>
        </p:sp>
      </p:grpSp>
      <p:pic>
        <p:nvPicPr>
          <p:cNvPr id="4099" name="Picture 39" descr="FEL-logo"/>
          <p:cNvPicPr>
            <a:picLocks noChangeAspect="1" noChangeArrowheads="1"/>
          </p:cNvPicPr>
          <p:nvPr userDrawn="1"/>
        </p:nvPicPr>
        <p:blipFill>
          <a:blip r:embed="rId14" cstate="print"/>
          <a:srcRect/>
          <a:stretch>
            <a:fillRect/>
          </a:stretch>
        </p:blipFill>
        <p:spPr bwMode="auto">
          <a:xfrm>
            <a:off x="0" y="-26988"/>
            <a:ext cx="1763713" cy="660401"/>
          </a:xfrm>
          <a:prstGeom prst="rect">
            <a:avLst/>
          </a:prstGeom>
          <a:noFill/>
          <a:ln w="9525">
            <a:noFill/>
            <a:miter lim="800000"/>
            <a:headEnd/>
            <a:tailEnd/>
          </a:ln>
        </p:spPr>
      </p:pic>
      <p:sp>
        <p:nvSpPr>
          <p:cNvPr id="259112" name="Rectangle 40"/>
          <p:cNvSpPr>
            <a:spLocks noGrp="1" noChangeArrowheads="1"/>
          </p:cNvSpPr>
          <p:nvPr>
            <p:ph type="title"/>
          </p:nvPr>
        </p:nvSpPr>
        <p:spPr bwMode="auto">
          <a:xfrm>
            <a:off x="1763713" y="277813"/>
            <a:ext cx="6923087"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ja-JP" altLang="en-US" smtClean="0"/>
              <a:t>マスタ タイトルの書式設定</a:t>
            </a:r>
          </a:p>
        </p:txBody>
      </p:sp>
      <p:sp>
        <p:nvSpPr>
          <p:cNvPr id="259113" name="Rectangle 41"/>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0" sz="1400" smtClean="0">
                <a:solidFill>
                  <a:schemeClr val="tx1"/>
                </a:solidFill>
                <a:effectLst>
                  <a:outerShdw blurRad="38100" dist="38100" dir="2700000" algn="tl">
                    <a:srgbClr val="000000"/>
                  </a:outerShdw>
                </a:effectLst>
                <a:ea typeface="+mn-ea"/>
              </a:defRPr>
            </a:lvl1pPr>
          </a:lstStyle>
          <a:p>
            <a:pPr>
              <a:defRPr/>
            </a:pPr>
            <a:r>
              <a:rPr lang="en-US" altLang="ja-JP" smtClean="0"/>
              <a:t>2014-05-16</a:t>
            </a:r>
            <a:endParaRPr lang="en-US" altLang="ja-JP"/>
          </a:p>
        </p:txBody>
      </p:sp>
      <p:sp>
        <p:nvSpPr>
          <p:cNvPr id="259114" name="Rectangle 4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0" sz="1400">
                <a:solidFill>
                  <a:schemeClr val="tx1"/>
                </a:solidFill>
                <a:effectLst>
                  <a:outerShdw blurRad="38100" dist="38100" dir="2700000" algn="tl">
                    <a:srgbClr val="000000"/>
                  </a:outerShdw>
                </a:effectLst>
                <a:ea typeface="+mn-ea"/>
              </a:defRPr>
            </a:lvl1pPr>
          </a:lstStyle>
          <a:p>
            <a:pPr>
              <a:defRPr/>
            </a:pPr>
            <a:r>
              <a:rPr lang="ja-JP" altLang="en-US"/>
              <a:t>流体研プレゼンテーション・セミナー</a:t>
            </a:r>
            <a:endParaRPr lang="en-US" altLang="ja-JP"/>
          </a:p>
        </p:txBody>
      </p:sp>
      <p:sp>
        <p:nvSpPr>
          <p:cNvPr id="259115" name="Rectangle 43"/>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0" sz="2000">
                <a:solidFill>
                  <a:schemeClr val="tx1"/>
                </a:solidFill>
                <a:effectLst>
                  <a:outerShdw blurRad="38100" dist="38100" dir="2700000" algn="tl">
                    <a:srgbClr val="000000"/>
                  </a:outerShdw>
                </a:effectLst>
                <a:ea typeface="+mn-ea"/>
              </a:defRPr>
            </a:lvl1pPr>
          </a:lstStyle>
          <a:p>
            <a:pPr>
              <a:defRPr/>
            </a:pPr>
            <a:fld id="{AF3C4F7E-3312-4B64-A627-D8282CC71C69}" type="slidenum">
              <a:rPr lang="ja-JP" altLang="en-US"/>
              <a:pPr>
                <a:defRPr/>
              </a:pPr>
              <a:t>‹#›</a:t>
            </a:fld>
            <a:endParaRPr lang="en-US" altLang="ja-JP"/>
          </a:p>
        </p:txBody>
      </p:sp>
      <p:sp>
        <p:nvSpPr>
          <p:cNvPr id="259116" name="Rectangle 44"/>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Tree>
  </p:cSld>
  <p:clrMap bg1="dk2" tx1="lt1" bg2="dk1" tx2="lt2" accent1="accent1" accent2="accent2" accent3="accent3" accent4="accent4" accent5="accent5" accent6="accent6" hlink="hlink" folHlink="folHlink"/>
  <p:sldLayoutIdLst>
    <p:sldLayoutId id="2147484199" r:id="rId1"/>
    <p:sldLayoutId id="2147484166" r:id="rId2"/>
    <p:sldLayoutId id="2147484167" r:id="rId3"/>
    <p:sldLayoutId id="2147484168" r:id="rId4"/>
    <p:sldLayoutId id="2147484169" r:id="rId5"/>
    <p:sldLayoutId id="2147484170" r:id="rId6"/>
    <p:sldLayoutId id="2147484171" r:id="rId7"/>
    <p:sldLayoutId id="2147484172" r:id="rId8"/>
    <p:sldLayoutId id="2147484173" r:id="rId9"/>
    <p:sldLayoutId id="2147484174" r:id="rId10"/>
    <p:sldLayoutId id="2147484175" r:id="rId11"/>
    <p:sldLayoutId id="2147484176" r:id="rId12"/>
  </p:sldLayoutIdLst>
  <p:timing>
    <p:tnLst>
      <p:par>
        <p:cTn id="1" dur="indefinite" restart="never" nodeType="tmRoot"/>
      </p:par>
    </p:tnLst>
  </p:timing>
  <p:hf hdr="0"/>
  <p:txStyles>
    <p:titleStyle>
      <a:lvl1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5pPr>
      <a:lvl6pPr marL="4572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6pPr>
      <a:lvl7pPr marL="9144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7pPr>
      <a:lvl8pPr marL="13716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8pPr>
      <a:lvl9pPr marL="18288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9pPr>
    </p:titleStyle>
    <p:bodyStyle>
      <a:lvl1pPr marL="342900" indent="-342900" algn="l" rtl="0" eaLnBrk="0" fontAlgn="base" hangingPunct="0">
        <a:spcBef>
          <a:spcPct val="20000"/>
        </a:spcBef>
        <a:spcAft>
          <a:spcPct val="0"/>
        </a:spcAft>
        <a:buClr>
          <a:schemeClr val="hlink"/>
        </a:buClr>
        <a:buSzPct val="60000"/>
        <a:buFont typeface="Wingdings" pitchFamily="2" charset="2"/>
        <a:buChar char="n"/>
        <a:defRPr kumimoji="1"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kumimoji="1" sz="2800">
          <a:solidFill>
            <a:schemeClr val="tx1"/>
          </a:solidFill>
          <a:effectLst>
            <a:outerShdw blurRad="38100" dist="38100" dir="2700000" algn="tl">
              <a:srgbClr val="000000"/>
            </a:outerShdw>
          </a:effectLst>
          <a:latin typeface="+mn-lt"/>
          <a:ea typeface="+mn-ea"/>
        </a:defRPr>
      </a:lvl2pPr>
      <a:lvl3pPr marL="1143000" indent="-228600" algn="l" rtl="0" eaLnBrk="0" fontAlgn="base" hangingPunct="0">
        <a:spcBef>
          <a:spcPct val="20000"/>
        </a:spcBef>
        <a:spcAft>
          <a:spcPct val="0"/>
        </a:spcAft>
        <a:buClr>
          <a:schemeClr val="accent2"/>
        </a:buClr>
        <a:buSzPct val="60000"/>
        <a:buFont typeface="Wingdings" pitchFamily="2" charset="2"/>
        <a:buChar char="n"/>
        <a:defRPr kumimoji="1" sz="2400">
          <a:solidFill>
            <a:schemeClr val="tx1"/>
          </a:solidFill>
          <a:effectLst>
            <a:outerShdw blurRad="38100" dist="38100" dir="2700000" algn="tl">
              <a:srgbClr val="000000"/>
            </a:outerShdw>
          </a:effectLst>
          <a:latin typeface="+mn-lt"/>
          <a:ea typeface="+mn-ea"/>
        </a:defRPr>
      </a:lvl3pPr>
      <a:lvl4pPr marL="1600200" indent="-228600" algn="l" rtl="0" eaLnBrk="0" fontAlgn="base" hangingPunct="0">
        <a:spcBef>
          <a:spcPct val="20000"/>
        </a:spcBef>
        <a:spcAft>
          <a:spcPct val="0"/>
        </a:spcAft>
        <a:buClr>
          <a:schemeClr val="tx2"/>
        </a:buClr>
        <a:buChar char="•"/>
        <a:defRPr kumimoji="1" sz="2000">
          <a:solidFill>
            <a:schemeClr val="tx1"/>
          </a:solidFill>
          <a:effectLst>
            <a:outerShdw blurRad="38100" dist="38100" dir="2700000" algn="tl">
              <a:srgbClr val="000000"/>
            </a:outerShdw>
          </a:effectLst>
          <a:latin typeface="+mn-lt"/>
          <a:ea typeface="+mn-ea"/>
        </a:defRPr>
      </a:lvl4pPr>
      <a:lvl5pPr marL="2057400" indent="-228600" algn="l" rtl="0" eaLnBrk="0" fontAlgn="base" hangingPunct="0">
        <a:spcBef>
          <a:spcPct val="20000"/>
        </a:spcBef>
        <a:spcAft>
          <a:spcPct val="0"/>
        </a:spcAft>
        <a:buClr>
          <a:schemeClr val="folHlink"/>
        </a:buClr>
        <a:buSzPct val="60000"/>
        <a:buFont typeface="Wingdings" pitchFamily="2" charset="2"/>
        <a:buChar char="n"/>
        <a:defRPr kumimoji="1" sz="2000">
          <a:solidFill>
            <a:schemeClr val="tx1"/>
          </a:solidFill>
          <a:effectLst>
            <a:outerShdw blurRad="38100" dist="38100" dir="2700000" algn="tl">
              <a:srgbClr val="000000"/>
            </a:outerShdw>
          </a:effectLst>
          <a:latin typeface="+mn-lt"/>
          <a:ea typeface="+mn-ea"/>
        </a:defRPr>
      </a:lvl5pPr>
      <a:lvl6pPr marL="2514600" indent="-228600" algn="l" rtl="0" fontAlgn="base">
        <a:spcBef>
          <a:spcPct val="20000"/>
        </a:spcBef>
        <a:spcAft>
          <a:spcPct val="0"/>
        </a:spcAft>
        <a:buClr>
          <a:schemeClr val="folHlink"/>
        </a:buClr>
        <a:buSzPct val="60000"/>
        <a:buFont typeface="Wingdings" pitchFamily="2" charset="2"/>
        <a:buChar char="n"/>
        <a:defRPr kumimoji="1" sz="2000">
          <a:solidFill>
            <a:schemeClr val="tx1"/>
          </a:solidFill>
          <a:effectLst>
            <a:outerShdw blurRad="38100" dist="38100" dir="2700000" algn="tl">
              <a:srgbClr val="000000"/>
            </a:outerShdw>
          </a:effectLst>
          <a:latin typeface="+mn-lt"/>
          <a:ea typeface="+mn-ea"/>
        </a:defRPr>
      </a:lvl6pPr>
      <a:lvl7pPr marL="2971800" indent="-228600" algn="l" rtl="0" fontAlgn="base">
        <a:spcBef>
          <a:spcPct val="20000"/>
        </a:spcBef>
        <a:spcAft>
          <a:spcPct val="0"/>
        </a:spcAft>
        <a:buClr>
          <a:schemeClr val="folHlink"/>
        </a:buClr>
        <a:buSzPct val="60000"/>
        <a:buFont typeface="Wingdings" pitchFamily="2" charset="2"/>
        <a:buChar char="n"/>
        <a:defRPr kumimoji="1" sz="2000">
          <a:solidFill>
            <a:schemeClr val="tx1"/>
          </a:solidFill>
          <a:effectLst>
            <a:outerShdw blurRad="38100" dist="38100" dir="2700000" algn="tl">
              <a:srgbClr val="000000"/>
            </a:outerShdw>
          </a:effectLst>
          <a:latin typeface="+mn-lt"/>
          <a:ea typeface="+mn-ea"/>
        </a:defRPr>
      </a:lvl7pPr>
      <a:lvl8pPr marL="3429000" indent="-228600" algn="l" rtl="0" fontAlgn="base">
        <a:spcBef>
          <a:spcPct val="20000"/>
        </a:spcBef>
        <a:spcAft>
          <a:spcPct val="0"/>
        </a:spcAft>
        <a:buClr>
          <a:schemeClr val="folHlink"/>
        </a:buClr>
        <a:buSzPct val="60000"/>
        <a:buFont typeface="Wingdings" pitchFamily="2" charset="2"/>
        <a:buChar char="n"/>
        <a:defRPr kumimoji="1" sz="2000">
          <a:solidFill>
            <a:schemeClr val="tx1"/>
          </a:solidFill>
          <a:effectLst>
            <a:outerShdw blurRad="38100" dist="38100" dir="2700000" algn="tl">
              <a:srgbClr val="000000"/>
            </a:outerShdw>
          </a:effectLst>
          <a:latin typeface="+mn-lt"/>
          <a:ea typeface="+mn-ea"/>
        </a:defRPr>
      </a:lvl8pPr>
      <a:lvl9pPr marL="3886200" indent="-228600" algn="l" rtl="0" fontAlgn="base">
        <a:spcBef>
          <a:spcPct val="20000"/>
        </a:spcBef>
        <a:spcAft>
          <a:spcPct val="0"/>
        </a:spcAft>
        <a:buClr>
          <a:schemeClr val="folHlink"/>
        </a:buClr>
        <a:buSzPct val="60000"/>
        <a:buFont typeface="Wingdings" pitchFamily="2" charset="2"/>
        <a:buChar char="n"/>
        <a:defRPr kumimoji="1" sz="2000">
          <a:solidFill>
            <a:schemeClr val="tx1"/>
          </a:solidFill>
          <a:effectLst>
            <a:outerShdw blurRad="38100" dist="38100" dir="2700000" algn="tl">
              <a:srgbClr val="000000"/>
            </a:outerShdw>
          </a:effectLst>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122" name="Group 2"/>
          <p:cNvGrpSpPr>
            <a:grpSpLocks/>
          </p:cNvGrpSpPr>
          <p:nvPr/>
        </p:nvGrpSpPr>
        <p:grpSpPr bwMode="auto">
          <a:xfrm>
            <a:off x="0" y="0"/>
            <a:ext cx="9147175" cy="6867525"/>
            <a:chOff x="0" y="0"/>
            <a:chExt cx="5762" cy="4326"/>
          </a:xfrm>
        </p:grpSpPr>
        <p:sp>
          <p:nvSpPr>
            <p:cNvPr id="277507" name="Rectangle 3"/>
            <p:cNvSpPr>
              <a:spLocks noChangeArrowheads="1"/>
            </p:cNvSpPr>
            <p:nvPr userDrawn="1"/>
          </p:nvSpPr>
          <p:spPr bwMode="hidden">
            <a:xfrm>
              <a:off x="0" y="0"/>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277508" name="Rectangle 4"/>
            <p:cNvSpPr>
              <a:spLocks noChangeArrowheads="1"/>
            </p:cNvSpPr>
            <p:nvPr userDrawn="1"/>
          </p:nvSpPr>
          <p:spPr bwMode="hidden">
            <a:xfrm>
              <a:off x="96"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277509" name="Rectangle 5"/>
            <p:cNvSpPr>
              <a:spLocks noChangeArrowheads="1"/>
            </p:cNvSpPr>
            <p:nvPr userDrawn="1"/>
          </p:nvSpPr>
          <p:spPr bwMode="hidden">
            <a:xfrm>
              <a:off x="192"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277510" name="Rectangle 6"/>
            <p:cNvSpPr>
              <a:spLocks noChangeArrowheads="1"/>
            </p:cNvSpPr>
            <p:nvPr userDrawn="1"/>
          </p:nvSpPr>
          <p:spPr bwMode="hidden">
            <a:xfrm>
              <a:off x="288"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277511" name="Rectangle 7"/>
            <p:cNvSpPr>
              <a:spLocks noChangeArrowheads="1"/>
            </p:cNvSpPr>
            <p:nvPr userDrawn="1"/>
          </p:nvSpPr>
          <p:spPr bwMode="hidden">
            <a:xfrm>
              <a:off x="384"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277512" name="Rectangle 8"/>
            <p:cNvSpPr>
              <a:spLocks noChangeArrowheads="1"/>
            </p:cNvSpPr>
            <p:nvPr userDrawn="1"/>
          </p:nvSpPr>
          <p:spPr bwMode="hidden">
            <a:xfrm>
              <a:off x="480"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277513" name="Rectangle 9"/>
            <p:cNvSpPr>
              <a:spLocks noChangeArrowheads="1"/>
            </p:cNvSpPr>
            <p:nvPr userDrawn="1"/>
          </p:nvSpPr>
          <p:spPr bwMode="hidden">
            <a:xfrm>
              <a:off x="576"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277514" name="Rectangle 10"/>
            <p:cNvSpPr>
              <a:spLocks noChangeArrowheads="1"/>
            </p:cNvSpPr>
            <p:nvPr userDrawn="1"/>
          </p:nvSpPr>
          <p:spPr bwMode="hidden">
            <a:xfrm>
              <a:off x="672"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277515" name="Rectangle 11"/>
            <p:cNvSpPr>
              <a:spLocks noChangeArrowheads="1"/>
            </p:cNvSpPr>
            <p:nvPr userDrawn="1"/>
          </p:nvSpPr>
          <p:spPr bwMode="hidden">
            <a:xfrm>
              <a:off x="768"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277516" name="Rectangle 12"/>
            <p:cNvSpPr>
              <a:spLocks noChangeArrowheads="1"/>
            </p:cNvSpPr>
            <p:nvPr userDrawn="1"/>
          </p:nvSpPr>
          <p:spPr bwMode="hidden">
            <a:xfrm>
              <a:off x="864"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277517" name="Rectangle 13"/>
            <p:cNvSpPr>
              <a:spLocks noChangeArrowheads="1"/>
            </p:cNvSpPr>
            <p:nvPr userDrawn="1"/>
          </p:nvSpPr>
          <p:spPr bwMode="hidden">
            <a:xfrm>
              <a:off x="960"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277518" name="Rectangle 14"/>
            <p:cNvSpPr>
              <a:spLocks noChangeArrowheads="1"/>
            </p:cNvSpPr>
            <p:nvPr userDrawn="1"/>
          </p:nvSpPr>
          <p:spPr bwMode="hidden">
            <a:xfrm>
              <a:off x="1056"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277519" name="Rectangle 15"/>
            <p:cNvSpPr>
              <a:spLocks noChangeArrowheads="1"/>
            </p:cNvSpPr>
            <p:nvPr userDrawn="1"/>
          </p:nvSpPr>
          <p:spPr bwMode="hidden">
            <a:xfrm>
              <a:off x="1152"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277520" name="Rectangle 16"/>
            <p:cNvSpPr>
              <a:spLocks noChangeArrowheads="1"/>
            </p:cNvSpPr>
            <p:nvPr userDrawn="1"/>
          </p:nvSpPr>
          <p:spPr bwMode="hidden">
            <a:xfrm>
              <a:off x="1248"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277521" name="Rectangle 17"/>
            <p:cNvSpPr>
              <a:spLocks noChangeArrowheads="1"/>
            </p:cNvSpPr>
            <p:nvPr userDrawn="1"/>
          </p:nvSpPr>
          <p:spPr bwMode="hidden">
            <a:xfrm>
              <a:off x="1344"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277522" name="Rectangle 18"/>
            <p:cNvSpPr>
              <a:spLocks noChangeArrowheads="1"/>
            </p:cNvSpPr>
            <p:nvPr userDrawn="1"/>
          </p:nvSpPr>
          <p:spPr bwMode="hidden">
            <a:xfrm>
              <a:off x="1440"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277523" name="Rectangle 19"/>
            <p:cNvSpPr>
              <a:spLocks noChangeArrowheads="1"/>
            </p:cNvSpPr>
            <p:nvPr userDrawn="1"/>
          </p:nvSpPr>
          <p:spPr bwMode="hidden">
            <a:xfrm>
              <a:off x="1536"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277524" name="Rectangle 20"/>
            <p:cNvSpPr>
              <a:spLocks noChangeArrowheads="1"/>
            </p:cNvSpPr>
            <p:nvPr userDrawn="1"/>
          </p:nvSpPr>
          <p:spPr bwMode="hidden">
            <a:xfrm>
              <a:off x="1632"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277525" name="Rectangle 21"/>
            <p:cNvSpPr>
              <a:spLocks noChangeArrowheads="1"/>
            </p:cNvSpPr>
            <p:nvPr userDrawn="1"/>
          </p:nvSpPr>
          <p:spPr bwMode="hidden">
            <a:xfrm>
              <a:off x="1728"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277526" name="Rectangle 22"/>
            <p:cNvSpPr>
              <a:spLocks noChangeArrowheads="1"/>
            </p:cNvSpPr>
            <p:nvPr userDrawn="1"/>
          </p:nvSpPr>
          <p:spPr bwMode="hidden">
            <a:xfrm>
              <a:off x="1824"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277527" name="Rectangle 23"/>
            <p:cNvSpPr>
              <a:spLocks noChangeArrowheads="1"/>
            </p:cNvSpPr>
            <p:nvPr userDrawn="1"/>
          </p:nvSpPr>
          <p:spPr bwMode="hidden">
            <a:xfrm>
              <a:off x="1920"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277528" name="Rectangle 24"/>
            <p:cNvSpPr>
              <a:spLocks noChangeArrowheads="1"/>
            </p:cNvSpPr>
            <p:nvPr userDrawn="1"/>
          </p:nvSpPr>
          <p:spPr bwMode="hidden">
            <a:xfrm>
              <a:off x="2016"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277529" name="Rectangle 25"/>
            <p:cNvSpPr>
              <a:spLocks noChangeArrowheads="1"/>
            </p:cNvSpPr>
            <p:nvPr userDrawn="1"/>
          </p:nvSpPr>
          <p:spPr bwMode="hidden">
            <a:xfrm>
              <a:off x="2112"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277530" name="Rectangle 26"/>
            <p:cNvSpPr>
              <a:spLocks noChangeArrowheads="1"/>
            </p:cNvSpPr>
            <p:nvPr userDrawn="1"/>
          </p:nvSpPr>
          <p:spPr bwMode="hidden">
            <a:xfrm>
              <a:off x="2208"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277531" name="Rectangle 27"/>
            <p:cNvSpPr>
              <a:spLocks noChangeArrowheads="1"/>
            </p:cNvSpPr>
            <p:nvPr userDrawn="1"/>
          </p:nvSpPr>
          <p:spPr bwMode="hidden">
            <a:xfrm>
              <a:off x="2304"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277532" name="Rectangle 28"/>
            <p:cNvSpPr>
              <a:spLocks noChangeArrowheads="1"/>
            </p:cNvSpPr>
            <p:nvPr userDrawn="1"/>
          </p:nvSpPr>
          <p:spPr bwMode="hidden">
            <a:xfrm>
              <a:off x="2400"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277533" name="Rectangle 29"/>
            <p:cNvSpPr>
              <a:spLocks noChangeArrowheads="1"/>
            </p:cNvSpPr>
            <p:nvPr userDrawn="1"/>
          </p:nvSpPr>
          <p:spPr bwMode="hidden">
            <a:xfrm>
              <a:off x="2496"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277534" name="Rectangle 30"/>
            <p:cNvSpPr>
              <a:spLocks noChangeArrowheads="1"/>
            </p:cNvSpPr>
            <p:nvPr userDrawn="1"/>
          </p:nvSpPr>
          <p:spPr bwMode="hidden">
            <a:xfrm>
              <a:off x="2592"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277535" name="Rectangle 31"/>
            <p:cNvSpPr>
              <a:spLocks noChangeArrowheads="1"/>
            </p:cNvSpPr>
            <p:nvPr userDrawn="1"/>
          </p:nvSpPr>
          <p:spPr bwMode="hidden">
            <a:xfrm>
              <a:off x="2688"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277536" name="Rectangle 32"/>
            <p:cNvSpPr>
              <a:spLocks noChangeArrowheads="1"/>
            </p:cNvSpPr>
            <p:nvPr userDrawn="1"/>
          </p:nvSpPr>
          <p:spPr bwMode="hidden">
            <a:xfrm>
              <a:off x="2784"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277537" name="Rectangle 33"/>
            <p:cNvSpPr>
              <a:spLocks noChangeArrowheads="1"/>
            </p:cNvSpPr>
            <p:nvPr userDrawn="1"/>
          </p:nvSpPr>
          <p:spPr bwMode="hidden">
            <a:xfrm>
              <a:off x="2880"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277538" name="Rectangle 34"/>
            <p:cNvSpPr>
              <a:spLocks noChangeArrowheads="1"/>
            </p:cNvSpPr>
            <p:nvPr userDrawn="1"/>
          </p:nvSpPr>
          <p:spPr bwMode="hidden">
            <a:xfrm>
              <a:off x="2976"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277539" name="Rectangle 35"/>
            <p:cNvSpPr>
              <a:spLocks noChangeArrowheads="1"/>
            </p:cNvSpPr>
            <p:nvPr userDrawn="1"/>
          </p:nvSpPr>
          <p:spPr bwMode="hidden">
            <a:xfrm>
              <a:off x="3072"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277540" name="Rectangle 36"/>
            <p:cNvSpPr>
              <a:spLocks noChangeArrowheads="1"/>
            </p:cNvSpPr>
            <p:nvPr userDrawn="1"/>
          </p:nvSpPr>
          <p:spPr bwMode="hidden">
            <a:xfrm>
              <a:off x="3168"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277541" name="Rectangle 37"/>
            <p:cNvSpPr>
              <a:spLocks noChangeArrowheads="1"/>
            </p:cNvSpPr>
            <p:nvPr userDrawn="1"/>
          </p:nvSpPr>
          <p:spPr bwMode="hidden">
            <a:xfrm>
              <a:off x="3264"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277542" name="Rectangle 38"/>
            <p:cNvSpPr>
              <a:spLocks noChangeArrowheads="1"/>
            </p:cNvSpPr>
            <p:nvPr userDrawn="1"/>
          </p:nvSpPr>
          <p:spPr bwMode="hidden">
            <a:xfrm>
              <a:off x="3360"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277543" name="Rectangle 39"/>
            <p:cNvSpPr>
              <a:spLocks noChangeArrowheads="1"/>
            </p:cNvSpPr>
            <p:nvPr userDrawn="1"/>
          </p:nvSpPr>
          <p:spPr bwMode="hidden">
            <a:xfrm>
              <a:off x="3456"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277544" name="Rectangle 40"/>
            <p:cNvSpPr>
              <a:spLocks noChangeArrowheads="1"/>
            </p:cNvSpPr>
            <p:nvPr userDrawn="1"/>
          </p:nvSpPr>
          <p:spPr bwMode="hidden">
            <a:xfrm>
              <a:off x="3552"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277545" name="Rectangle 41"/>
            <p:cNvSpPr>
              <a:spLocks noChangeArrowheads="1"/>
            </p:cNvSpPr>
            <p:nvPr userDrawn="1"/>
          </p:nvSpPr>
          <p:spPr bwMode="hidden">
            <a:xfrm>
              <a:off x="3648"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277546" name="Rectangle 42"/>
            <p:cNvSpPr>
              <a:spLocks noChangeArrowheads="1"/>
            </p:cNvSpPr>
            <p:nvPr userDrawn="1"/>
          </p:nvSpPr>
          <p:spPr bwMode="hidden">
            <a:xfrm>
              <a:off x="3744"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277547" name="Rectangle 43"/>
            <p:cNvSpPr>
              <a:spLocks noChangeArrowheads="1"/>
            </p:cNvSpPr>
            <p:nvPr userDrawn="1"/>
          </p:nvSpPr>
          <p:spPr bwMode="hidden">
            <a:xfrm>
              <a:off x="3840"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277548" name="Rectangle 44"/>
            <p:cNvSpPr>
              <a:spLocks noChangeArrowheads="1"/>
            </p:cNvSpPr>
            <p:nvPr userDrawn="1"/>
          </p:nvSpPr>
          <p:spPr bwMode="hidden">
            <a:xfrm>
              <a:off x="3936"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277549" name="Rectangle 45"/>
            <p:cNvSpPr>
              <a:spLocks noChangeArrowheads="1"/>
            </p:cNvSpPr>
            <p:nvPr userDrawn="1"/>
          </p:nvSpPr>
          <p:spPr bwMode="hidden">
            <a:xfrm>
              <a:off x="4032"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277550" name="Rectangle 46"/>
            <p:cNvSpPr>
              <a:spLocks noChangeArrowheads="1"/>
            </p:cNvSpPr>
            <p:nvPr userDrawn="1"/>
          </p:nvSpPr>
          <p:spPr bwMode="hidden">
            <a:xfrm>
              <a:off x="4128"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277551" name="Rectangle 47"/>
            <p:cNvSpPr>
              <a:spLocks noChangeArrowheads="1"/>
            </p:cNvSpPr>
            <p:nvPr userDrawn="1"/>
          </p:nvSpPr>
          <p:spPr bwMode="hidden">
            <a:xfrm>
              <a:off x="4224"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277552" name="Rectangle 48"/>
            <p:cNvSpPr>
              <a:spLocks noChangeArrowheads="1"/>
            </p:cNvSpPr>
            <p:nvPr userDrawn="1"/>
          </p:nvSpPr>
          <p:spPr bwMode="hidden">
            <a:xfrm>
              <a:off x="4320"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277553" name="Rectangle 49"/>
            <p:cNvSpPr>
              <a:spLocks noChangeArrowheads="1"/>
            </p:cNvSpPr>
            <p:nvPr userDrawn="1"/>
          </p:nvSpPr>
          <p:spPr bwMode="hidden">
            <a:xfrm>
              <a:off x="4416"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277554" name="Rectangle 50"/>
            <p:cNvSpPr>
              <a:spLocks noChangeArrowheads="1"/>
            </p:cNvSpPr>
            <p:nvPr userDrawn="1"/>
          </p:nvSpPr>
          <p:spPr bwMode="hidden">
            <a:xfrm>
              <a:off x="4512"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277555" name="Rectangle 51"/>
            <p:cNvSpPr>
              <a:spLocks noChangeArrowheads="1"/>
            </p:cNvSpPr>
            <p:nvPr userDrawn="1"/>
          </p:nvSpPr>
          <p:spPr bwMode="hidden">
            <a:xfrm>
              <a:off x="4608"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277556" name="Rectangle 52"/>
            <p:cNvSpPr>
              <a:spLocks noChangeArrowheads="1"/>
            </p:cNvSpPr>
            <p:nvPr userDrawn="1"/>
          </p:nvSpPr>
          <p:spPr bwMode="hidden">
            <a:xfrm>
              <a:off x="4704"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277557" name="Rectangle 53"/>
            <p:cNvSpPr>
              <a:spLocks noChangeArrowheads="1"/>
            </p:cNvSpPr>
            <p:nvPr userDrawn="1"/>
          </p:nvSpPr>
          <p:spPr bwMode="hidden">
            <a:xfrm>
              <a:off x="4800"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277558" name="Rectangle 54"/>
            <p:cNvSpPr>
              <a:spLocks noChangeArrowheads="1"/>
            </p:cNvSpPr>
            <p:nvPr userDrawn="1"/>
          </p:nvSpPr>
          <p:spPr bwMode="hidden">
            <a:xfrm>
              <a:off x="4896"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277559" name="Rectangle 55"/>
            <p:cNvSpPr>
              <a:spLocks noChangeArrowheads="1"/>
            </p:cNvSpPr>
            <p:nvPr userDrawn="1"/>
          </p:nvSpPr>
          <p:spPr bwMode="hidden">
            <a:xfrm>
              <a:off x="4992"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277560" name="Rectangle 56"/>
            <p:cNvSpPr>
              <a:spLocks noChangeArrowheads="1"/>
            </p:cNvSpPr>
            <p:nvPr userDrawn="1"/>
          </p:nvSpPr>
          <p:spPr bwMode="hidden">
            <a:xfrm>
              <a:off x="5088"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277561" name="Rectangle 57"/>
            <p:cNvSpPr>
              <a:spLocks noChangeArrowheads="1"/>
            </p:cNvSpPr>
            <p:nvPr userDrawn="1"/>
          </p:nvSpPr>
          <p:spPr bwMode="hidden">
            <a:xfrm>
              <a:off x="5184"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277562" name="Rectangle 58"/>
            <p:cNvSpPr>
              <a:spLocks noChangeArrowheads="1"/>
            </p:cNvSpPr>
            <p:nvPr userDrawn="1"/>
          </p:nvSpPr>
          <p:spPr bwMode="hidden">
            <a:xfrm>
              <a:off x="5280"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277563" name="Rectangle 59"/>
            <p:cNvSpPr>
              <a:spLocks noChangeArrowheads="1"/>
            </p:cNvSpPr>
            <p:nvPr userDrawn="1"/>
          </p:nvSpPr>
          <p:spPr bwMode="hidden">
            <a:xfrm>
              <a:off x="5376"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277564" name="Rectangle 60"/>
            <p:cNvSpPr>
              <a:spLocks noChangeArrowheads="1"/>
            </p:cNvSpPr>
            <p:nvPr userDrawn="1"/>
          </p:nvSpPr>
          <p:spPr bwMode="hidden">
            <a:xfrm>
              <a:off x="5472"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277565" name="Rectangle 61"/>
            <p:cNvSpPr>
              <a:spLocks noChangeArrowheads="1"/>
            </p:cNvSpPr>
            <p:nvPr userDrawn="1"/>
          </p:nvSpPr>
          <p:spPr bwMode="hidden">
            <a:xfrm>
              <a:off x="5568"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277566" name="Rectangle 62"/>
            <p:cNvSpPr>
              <a:spLocks noChangeArrowheads="1"/>
            </p:cNvSpPr>
            <p:nvPr userDrawn="1"/>
          </p:nvSpPr>
          <p:spPr bwMode="hidden">
            <a:xfrm>
              <a:off x="5664"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277567" name="Rectangle 63"/>
            <p:cNvSpPr>
              <a:spLocks noChangeArrowheads="1"/>
            </p:cNvSpPr>
            <p:nvPr userDrawn="1"/>
          </p:nvSpPr>
          <p:spPr bwMode="hidden">
            <a:xfrm>
              <a:off x="431" y="0"/>
              <a:ext cx="5331" cy="4320"/>
            </a:xfrm>
            <a:prstGeom prst="rect">
              <a:avLst/>
            </a:prstGeom>
            <a:solidFill>
              <a:schemeClr val="accent1">
                <a:alpha val="50000"/>
              </a:schemeClr>
            </a:solidFill>
            <a:ln w="9525">
              <a:noFill/>
              <a:miter lim="800000"/>
              <a:headEnd/>
              <a:tailEnd/>
            </a:ln>
            <a:effectLst/>
          </p:spPr>
          <p:txBody>
            <a:bodyPr wrap="none" anchor="ctr"/>
            <a:lstStyle/>
            <a:p>
              <a:pPr>
                <a:defRPr/>
              </a:pPr>
              <a:endParaRPr lang="ja-JP" altLang="en-US"/>
            </a:p>
          </p:txBody>
        </p:sp>
        <p:sp>
          <p:nvSpPr>
            <p:cNvPr id="277568" name="Rectangle 64"/>
            <p:cNvSpPr>
              <a:spLocks noChangeArrowheads="1"/>
            </p:cNvSpPr>
            <p:nvPr userDrawn="1"/>
          </p:nvSpPr>
          <p:spPr bwMode="blackGray">
            <a:xfrm>
              <a:off x="0" y="1081"/>
              <a:ext cx="4378" cy="47"/>
            </a:xfrm>
            <a:prstGeom prst="rect">
              <a:avLst/>
            </a:prstGeom>
            <a:solidFill>
              <a:schemeClr val="hlink">
                <a:alpha val="50000"/>
              </a:schemeClr>
            </a:solidFill>
            <a:ln w="9525">
              <a:noFill/>
              <a:miter lim="800000"/>
              <a:headEnd/>
              <a:tailEnd/>
            </a:ln>
            <a:effectLst/>
          </p:spPr>
          <p:txBody>
            <a:bodyPr wrap="none" anchor="ctr"/>
            <a:lstStyle/>
            <a:p>
              <a:pPr>
                <a:defRPr/>
              </a:pPr>
              <a:endParaRPr lang="ja-JP" altLang="en-US"/>
            </a:p>
          </p:txBody>
        </p:sp>
      </p:grpSp>
      <p:sp>
        <p:nvSpPr>
          <p:cNvPr id="5123" name="Rectangle 65"/>
          <p:cNvSpPr>
            <a:spLocks noGrp="1" noChangeArrowheads="1"/>
          </p:cNvSpPr>
          <p:nvPr>
            <p:ph type="title"/>
          </p:nvPr>
        </p:nvSpPr>
        <p:spPr bwMode="auto">
          <a:xfrm>
            <a:off x="871538" y="192088"/>
            <a:ext cx="8162925" cy="14319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spAutoFit/>
          </a:bodyPr>
          <a:lstStyle/>
          <a:p>
            <a:pPr lvl="0"/>
            <a:r>
              <a:rPr lang="ja-JP" altLang="en-US" smtClean="0"/>
              <a:t>マスタ タイトルの書式設定</a:t>
            </a:r>
          </a:p>
        </p:txBody>
      </p:sp>
      <p:sp>
        <p:nvSpPr>
          <p:cNvPr id="5124" name="Rectangle 66"/>
          <p:cNvSpPr>
            <a:spLocks noGrp="1" noChangeArrowheads="1"/>
          </p:cNvSpPr>
          <p:nvPr>
            <p:ph type="body" idx="1"/>
          </p:nvPr>
        </p:nvSpPr>
        <p:spPr bwMode="auto">
          <a:xfrm>
            <a:off x="912813" y="1905000"/>
            <a:ext cx="8110537"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277571" name="Rectangle 67"/>
          <p:cNvSpPr>
            <a:spLocks noGrp="1" noChangeArrowheads="1"/>
          </p:cNvSpPr>
          <p:nvPr>
            <p:ph type="dt" sz="half" idx="2"/>
          </p:nvPr>
        </p:nvSpPr>
        <p:spPr bwMode="auto">
          <a:xfrm>
            <a:off x="1152525" y="62865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kumimoji="0" sz="1400" smtClean="0">
                <a:solidFill>
                  <a:schemeClr val="tx1"/>
                </a:solidFill>
                <a:ea typeface="+mn-ea"/>
              </a:defRPr>
            </a:lvl1pPr>
          </a:lstStyle>
          <a:p>
            <a:pPr>
              <a:defRPr/>
            </a:pPr>
            <a:r>
              <a:rPr lang="en-US" altLang="ja-JP" smtClean="0"/>
              <a:t>2014-05-16</a:t>
            </a:r>
            <a:endParaRPr lang="en-US" altLang="ja-JP"/>
          </a:p>
        </p:txBody>
      </p:sp>
      <p:sp>
        <p:nvSpPr>
          <p:cNvPr id="277572" name="Rectangle 68"/>
          <p:cNvSpPr>
            <a:spLocks noGrp="1" noChangeArrowheads="1"/>
          </p:cNvSpPr>
          <p:nvPr>
            <p:ph type="ftr" sz="quarter" idx="3"/>
          </p:nvPr>
        </p:nvSpPr>
        <p:spPr bwMode="auto">
          <a:xfrm>
            <a:off x="3590925" y="62865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kumimoji="0" sz="1400">
                <a:solidFill>
                  <a:schemeClr val="tx1"/>
                </a:solidFill>
                <a:ea typeface="+mn-ea"/>
              </a:defRPr>
            </a:lvl1pPr>
          </a:lstStyle>
          <a:p>
            <a:pPr>
              <a:defRPr/>
            </a:pPr>
            <a:r>
              <a:rPr lang="ja-JP" altLang="en-US"/>
              <a:t>流体研プレゼンテーション・セミナー</a:t>
            </a:r>
            <a:endParaRPr lang="en-US" altLang="ja-JP"/>
          </a:p>
        </p:txBody>
      </p:sp>
      <p:sp>
        <p:nvSpPr>
          <p:cNvPr id="277573" name="Rectangle 69"/>
          <p:cNvSpPr>
            <a:spLocks noGrp="1" noChangeArrowheads="1"/>
          </p:cNvSpPr>
          <p:nvPr>
            <p:ph type="sldNum" sz="quarter" idx="4"/>
          </p:nvPr>
        </p:nvSpPr>
        <p:spPr bwMode="auto">
          <a:xfrm>
            <a:off x="7019925" y="62865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0" sz="1400">
                <a:solidFill>
                  <a:schemeClr val="tx1"/>
                </a:solidFill>
                <a:ea typeface="+mn-ea"/>
              </a:defRPr>
            </a:lvl1pPr>
          </a:lstStyle>
          <a:p>
            <a:pPr>
              <a:defRPr/>
            </a:pPr>
            <a:fld id="{493694CA-0BD3-4A0B-9706-5866EDE7379A}" type="slidenum">
              <a:rPr lang="ja-JP" altLang="en-US"/>
              <a:pPr>
                <a:defRPr/>
              </a:pPr>
              <a:t>‹#›</a:t>
            </a:fld>
            <a:endParaRPr lang="en-US" altLang="ja-JP"/>
          </a:p>
        </p:txBody>
      </p:sp>
      <p:pic>
        <p:nvPicPr>
          <p:cNvPr id="5128" name="Picture 70" descr="ロゴ英文"/>
          <p:cNvPicPr>
            <a:picLocks noChangeAspect="1" noChangeArrowheads="1"/>
          </p:cNvPicPr>
          <p:nvPr userDrawn="1"/>
        </p:nvPicPr>
        <p:blipFill>
          <a:blip r:embed="rId13" cstate="print"/>
          <a:srcRect/>
          <a:stretch>
            <a:fillRect/>
          </a:stretch>
        </p:blipFill>
        <p:spPr bwMode="auto">
          <a:xfrm>
            <a:off x="34925" y="188913"/>
            <a:ext cx="811213" cy="143986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200" r:id="rId1"/>
    <p:sldLayoutId id="2147484177" r:id="rId2"/>
    <p:sldLayoutId id="2147484178" r:id="rId3"/>
    <p:sldLayoutId id="2147484179" r:id="rId4"/>
    <p:sldLayoutId id="2147484180" r:id="rId5"/>
    <p:sldLayoutId id="2147484181" r:id="rId6"/>
    <p:sldLayoutId id="2147484182" r:id="rId7"/>
    <p:sldLayoutId id="2147484183" r:id="rId8"/>
    <p:sldLayoutId id="2147484184" r:id="rId9"/>
    <p:sldLayoutId id="2147484185" r:id="rId10"/>
    <p:sldLayoutId id="2147484186" r:id="rId11"/>
  </p:sldLayoutIdLst>
  <p:hf hdr="0"/>
  <p:txStyles>
    <p:title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Verdana" pitchFamily="34" charset="0"/>
          <a:ea typeface="ＭＳ Ｐゴシック" pitchFamily="50" charset="-128"/>
        </a:defRPr>
      </a:lvl2pPr>
      <a:lvl3pPr algn="l" rtl="0" eaLnBrk="0" fontAlgn="base" hangingPunct="0">
        <a:spcBef>
          <a:spcPct val="0"/>
        </a:spcBef>
        <a:spcAft>
          <a:spcPct val="0"/>
        </a:spcAft>
        <a:defRPr kumimoji="1" sz="4400">
          <a:solidFill>
            <a:schemeClr val="tx2"/>
          </a:solidFill>
          <a:latin typeface="Verdana" pitchFamily="34" charset="0"/>
          <a:ea typeface="ＭＳ Ｐゴシック" pitchFamily="50" charset="-128"/>
        </a:defRPr>
      </a:lvl3pPr>
      <a:lvl4pPr algn="l" rtl="0" eaLnBrk="0" fontAlgn="base" hangingPunct="0">
        <a:spcBef>
          <a:spcPct val="0"/>
        </a:spcBef>
        <a:spcAft>
          <a:spcPct val="0"/>
        </a:spcAft>
        <a:defRPr kumimoji="1" sz="4400">
          <a:solidFill>
            <a:schemeClr val="tx2"/>
          </a:solidFill>
          <a:latin typeface="Verdana" pitchFamily="34" charset="0"/>
          <a:ea typeface="ＭＳ Ｐゴシック" pitchFamily="50" charset="-128"/>
        </a:defRPr>
      </a:lvl4pPr>
      <a:lvl5pPr algn="l" rtl="0" eaLnBrk="0" fontAlgn="base" hangingPunct="0">
        <a:spcBef>
          <a:spcPct val="0"/>
        </a:spcBef>
        <a:spcAft>
          <a:spcPct val="0"/>
        </a:spcAft>
        <a:defRPr kumimoji="1" sz="4400">
          <a:solidFill>
            <a:schemeClr val="tx2"/>
          </a:solidFill>
          <a:latin typeface="Verdana" pitchFamily="34" charset="0"/>
          <a:ea typeface="ＭＳ Ｐゴシック" pitchFamily="50" charset="-128"/>
        </a:defRPr>
      </a:lvl5pPr>
      <a:lvl6pPr marL="457200" algn="l" rtl="0" fontAlgn="base">
        <a:spcBef>
          <a:spcPct val="0"/>
        </a:spcBef>
        <a:spcAft>
          <a:spcPct val="0"/>
        </a:spcAft>
        <a:defRPr kumimoji="1" sz="4400">
          <a:solidFill>
            <a:schemeClr val="tx2"/>
          </a:solidFill>
          <a:latin typeface="Verdana" pitchFamily="34" charset="0"/>
          <a:ea typeface="ＭＳ Ｐゴシック" pitchFamily="50" charset="-128"/>
        </a:defRPr>
      </a:lvl6pPr>
      <a:lvl7pPr marL="914400" algn="l" rtl="0" fontAlgn="base">
        <a:spcBef>
          <a:spcPct val="0"/>
        </a:spcBef>
        <a:spcAft>
          <a:spcPct val="0"/>
        </a:spcAft>
        <a:defRPr kumimoji="1" sz="4400">
          <a:solidFill>
            <a:schemeClr val="tx2"/>
          </a:solidFill>
          <a:latin typeface="Verdana" pitchFamily="34" charset="0"/>
          <a:ea typeface="ＭＳ Ｐゴシック" pitchFamily="50" charset="-128"/>
        </a:defRPr>
      </a:lvl7pPr>
      <a:lvl8pPr marL="1371600" algn="l" rtl="0" fontAlgn="base">
        <a:spcBef>
          <a:spcPct val="0"/>
        </a:spcBef>
        <a:spcAft>
          <a:spcPct val="0"/>
        </a:spcAft>
        <a:defRPr kumimoji="1" sz="4400">
          <a:solidFill>
            <a:schemeClr val="tx2"/>
          </a:solidFill>
          <a:latin typeface="Verdana" pitchFamily="34" charset="0"/>
          <a:ea typeface="ＭＳ Ｐゴシック" pitchFamily="50" charset="-128"/>
        </a:defRPr>
      </a:lvl8pPr>
      <a:lvl9pPr marL="1828800" algn="l" rtl="0" fontAlgn="base">
        <a:spcBef>
          <a:spcPct val="0"/>
        </a:spcBef>
        <a:spcAft>
          <a:spcPct val="0"/>
        </a:spcAft>
        <a:defRPr kumimoji="1" sz="4400">
          <a:solidFill>
            <a:schemeClr val="tx2"/>
          </a:solidFill>
          <a:latin typeface="Verdana" pitchFamily="34" charset="0"/>
          <a:ea typeface="ＭＳ Ｐゴシック" pitchFamily="50" charset="-128"/>
        </a:defRPr>
      </a:lvl9pPr>
    </p:titleStyle>
    <p:bodyStyle>
      <a:lvl1pPr marL="342900" indent="-342900" algn="l" rtl="0" eaLnBrk="0" fontAlgn="base" hangingPunct="0">
        <a:spcBef>
          <a:spcPct val="20000"/>
        </a:spcBef>
        <a:spcAft>
          <a:spcPct val="0"/>
        </a:spcAft>
        <a:buClr>
          <a:schemeClr val="folHlink"/>
        </a:buClr>
        <a:buSzPct val="75000"/>
        <a:buFont typeface="Wingdings"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folHlink"/>
        </a:buClr>
        <a:buSzPct val="70000"/>
        <a:buFont typeface="Wingdings" pitchFamily="2" charset="2"/>
        <a:buChar char="n"/>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hlink"/>
        </a:buClr>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SzPct val="85000"/>
        <a:buChar char="•"/>
        <a:defRPr kumimoji="1" sz="2000">
          <a:solidFill>
            <a:schemeClr val="tx1"/>
          </a:solidFill>
          <a:latin typeface="+mn-lt"/>
          <a:ea typeface="+mn-ea"/>
        </a:defRPr>
      </a:lvl5pPr>
      <a:lvl6pPr marL="2514600" indent="-228600" algn="l" rtl="0" fontAlgn="base">
        <a:spcBef>
          <a:spcPct val="20000"/>
        </a:spcBef>
        <a:spcAft>
          <a:spcPct val="0"/>
        </a:spcAft>
        <a:buClr>
          <a:schemeClr val="tx1"/>
        </a:buClr>
        <a:buSzPct val="85000"/>
        <a:buChar char="•"/>
        <a:defRPr kumimoji="1" sz="2000">
          <a:solidFill>
            <a:schemeClr val="tx1"/>
          </a:solidFill>
          <a:latin typeface="+mn-lt"/>
          <a:ea typeface="+mn-ea"/>
        </a:defRPr>
      </a:lvl6pPr>
      <a:lvl7pPr marL="2971800" indent="-228600" algn="l" rtl="0" fontAlgn="base">
        <a:spcBef>
          <a:spcPct val="20000"/>
        </a:spcBef>
        <a:spcAft>
          <a:spcPct val="0"/>
        </a:spcAft>
        <a:buClr>
          <a:schemeClr val="tx1"/>
        </a:buClr>
        <a:buSzPct val="85000"/>
        <a:buChar char="•"/>
        <a:defRPr kumimoji="1" sz="2000">
          <a:solidFill>
            <a:schemeClr val="tx1"/>
          </a:solidFill>
          <a:latin typeface="+mn-lt"/>
          <a:ea typeface="+mn-ea"/>
        </a:defRPr>
      </a:lvl7pPr>
      <a:lvl8pPr marL="3429000" indent="-228600" algn="l" rtl="0" fontAlgn="base">
        <a:spcBef>
          <a:spcPct val="20000"/>
        </a:spcBef>
        <a:spcAft>
          <a:spcPct val="0"/>
        </a:spcAft>
        <a:buClr>
          <a:schemeClr val="tx1"/>
        </a:buClr>
        <a:buSzPct val="85000"/>
        <a:buChar char="•"/>
        <a:defRPr kumimoji="1" sz="2000">
          <a:solidFill>
            <a:schemeClr val="tx1"/>
          </a:solidFill>
          <a:latin typeface="+mn-lt"/>
          <a:ea typeface="+mn-ea"/>
        </a:defRPr>
      </a:lvl8pPr>
      <a:lvl9pPr marL="3886200" indent="-228600" algn="l" rtl="0" fontAlgn="base">
        <a:spcBef>
          <a:spcPct val="20000"/>
        </a:spcBef>
        <a:spcAft>
          <a:spcPct val="0"/>
        </a:spcAft>
        <a:buClr>
          <a:schemeClr val="tx1"/>
        </a:buClr>
        <a:buSzPct val="85000"/>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146" name="Group 2"/>
          <p:cNvGrpSpPr>
            <a:grpSpLocks/>
          </p:cNvGrpSpPr>
          <p:nvPr/>
        </p:nvGrpSpPr>
        <p:grpSpPr bwMode="auto">
          <a:xfrm>
            <a:off x="0" y="0"/>
            <a:ext cx="9147175" cy="6867525"/>
            <a:chOff x="0" y="0"/>
            <a:chExt cx="5762" cy="4326"/>
          </a:xfrm>
        </p:grpSpPr>
        <p:sp>
          <p:nvSpPr>
            <p:cNvPr id="281603" name="Rectangle 3"/>
            <p:cNvSpPr>
              <a:spLocks noChangeArrowheads="1"/>
            </p:cNvSpPr>
            <p:nvPr userDrawn="1"/>
          </p:nvSpPr>
          <p:spPr bwMode="hidden">
            <a:xfrm>
              <a:off x="0" y="0"/>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281604" name="Rectangle 4"/>
            <p:cNvSpPr>
              <a:spLocks noChangeArrowheads="1"/>
            </p:cNvSpPr>
            <p:nvPr userDrawn="1"/>
          </p:nvSpPr>
          <p:spPr bwMode="hidden">
            <a:xfrm>
              <a:off x="96"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281605" name="Rectangle 5"/>
            <p:cNvSpPr>
              <a:spLocks noChangeArrowheads="1"/>
            </p:cNvSpPr>
            <p:nvPr userDrawn="1"/>
          </p:nvSpPr>
          <p:spPr bwMode="hidden">
            <a:xfrm>
              <a:off x="192"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281606" name="Rectangle 6"/>
            <p:cNvSpPr>
              <a:spLocks noChangeArrowheads="1"/>
            </p:cNvSpPr>
            <p:nvPr userDrawn="1"/>
          </p:nvSpPr>
          <p:spPr bwMode="hidden">
            <a:xfrm>
              <a:off x="288"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281607" name="Rectangle 7"/>
            <p:cNvSpPr>
              <a:spLocks noChangeArrowheads="1"/>
            </p:cNvSpPr>
            <p:nvPr userDrawn="1"/>
          </p:nvSpPr>
          <p:spPr bwMode="hidden">
            <a:xfrm>
              <a:off x="384"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281608" name="Rectangle 8"/>
            <p:cNvSpPr>
              <a:spLocks noChangeArrowheads="1"/>
            </p:cNvSpPr>
            <p:nvPr userDrawn="1"/>
          </p:nvSpPr>
          <p:spPr bwMode="hidden">
            <a:xfrm>
              <a:off x="480"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281609" name="Rectangle 9"/>
            <p:cNvSpPr>
              <a:spLocks noChangeArrowheads="1"/>
            </p:cNvSpPr>
            <p:nvPr userDrawn="1"/>
          </p:nvSpPr>
          <p:spPr bwMode="hidden">
            <a:xfrm>
              <a:off x="576"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281610" name="Rectangle 10"/>
            <p:cNvSpPr>
              <a:spLocks noChangeArrowheads="1"/>
            </p:cNvSpPr>
            <p:nvPr userDrawn="1"/>
          </p:nvSpPr>
          <p:spPr bwMode="hidden">
            <a:xfrm>
              <a:off x="672"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281611" name="Rectangle 11"/>
            <p:cNvSpPr>
              <a:spLocks noChangeArrowheads="1"/>
            </p:cNvSpPr>
            <p:nvPr userDrawn="1"/>
          </p:nvSpPr>
          <p:spPr bwMode="hidden">
            <a:xfrm>
              <a:off x="768"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281612" name="Rectangle 12"/>
            <p:cNvSpPr>
              <a:spLocks noChangeArrowheads="1"/>
            </p:cNvSpPr>
            <p:nvPr userDrawn="1"/>
          </p:nvSpPr>
          <p:spPr bwMode="hidden">
            <a:xfrm>
              <a:off x="864"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281613" name="Rectangle 13"/>
            <p:cNvSpPr>
              <a:spLocks noChangeArrowheads="1"/>
            </p:cNvSpPr>
            <p:nvPr userDrawn="1"/>
          </p:nvSpPr>
          <p:spPr bwMode="hidden">
            <a:xfrm>
              <a:off x="960"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281614" name="Rectangle 14"/>
            <p:cNvSpPr>
              <a:spLocks noChangeArrowheads="1"/>
            </p:cNvSpPr>
            <p:nvPr userDrawn="1"/>
          </p:nvSpPr>
          <p:spPr bwMode="hidden">
            <a:xfrm>
              <a:off x="1056"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281615" name="Rectangle 15"/>
            <p:cNvSpPr>
              <a:spLocks noChangeArrowheads="1"/>
            </p:cNvSpPr>
            <p:nvPr userDrawn="1"/>
          </p:nvSpPr>
          <p:spPr bwMode="hidden">
            <a:xfrm>
              <a:off x="1152"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281616" name="Rectangle 16"/>
            <p:cNvSpPr>
              <a:spLocks noChangeArrowheads="1"/>
            </p:cNvSpPr>
            <p:nvPr userDrawn="1"/>
          </p:nvSpPr>
          <p:spPr bwMode="hidden">
            <a:xfrm>
              <a:off x="1248"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281617" name="Rectangle 17"/>
            <p:cNvSpPr>
              <a:spLocks noChangeArrowheads="1"/>
            </p:cNvSpPr>
            <p:nvPr userDrawn="1"/>
          </p:nvSpPr>
          <p:spPr bwMode="hidden">
            <a:xfrm>
              <a:off x="1344"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281618" name="Rectangle 18"/>
            <p:cNvSpPr>
              <a:spLocks noChangeArrowheads="1"/>
            </p:cNvSpPr>
            <p:nvPr userDrawn="1"/>
          </p:nvSpPr>
          <p:spPr bwMode="hidden">
            <a:xfrm>
              <a:off x="1440"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281619" name="Rectangle 19"/>
            <p:cNvSpPr>
              <a:spLocks noChangeArrowheads="1"/>
            </p:cNvSpPr>
            <p:nvPr userDrawn="1"/>
          </p:nvSpPr>
          <p:spPr bwMode="hidden">
            <a:xfrm>
              <a:off x="1536"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281620" name="Rectangle 20"/>
            <p:cNvSpPr>
              <a:spLocks noChangeArrowheads="1"/>
            </p:cNvSpPr>
            <p:nvPr userDrawn="1"/>
          </p:nvSpPr>
          <p:spPr bwMode="hidden">
            <a:xfrm>
              <a:off x="1632"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281621" name="Rectangle 21"/>
            <p:cNvSpPr>
              <a:spLocks noChangeArrowheads="1"/>
            </p:cNvSpPr>
            <p:nvPr userDrawn="1"/>
          </p:nvSpPr>
          <p:spPr bwMode="hidden">
            <a:xfrm>
              <a:off x="1728"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281622" name="Rectangle 22"/>
            <p:cNvSpPr>
              <a:spLocks noChangeArrowheads="1"/>
            </p:cNvSpPr>
            <p:nvPr userDrawn="1"/>
          </p:nvSpPr>
          <p:spPr bwMode="hidden">
            <a:xfrm>
              <a:off x="1824"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281623" name="Rectangle 23"/>
            <p:cNvSpPr>
              <a:spLocks noChangeArrowheads="1"/>
            </p:cNvSpPr>
            <p:nvPr userDrawn="1"/>
          </p:nvSpPr>
          <p:spPr bwMode="hidden">
            <a:xfrm>
              <a:off x="1920"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281624" name="Rectangle 24"/>
            <p:cNvSpPr>
              <a:spLocks noChangeArrowheads="1"/>
            </p:cNvSpPr>
            <p:nvPr userDrawn="1"/>
          </p:nvSpPr>
          <p:spPr bwMode="hidden">
            <a:xfrm>
              <a:off x="2016"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281625" name="Rectangle 25"/>
            <p:cNvSpPr>
              <a:spLocks noChangeArrowheads="1"/>
            </p:cNvSpPr>
            <p:nvPr userDrawn="1"/>
          </p:nvSpPr>
          <p:spPr bwMode="hidden">
            <a:xfrm>
              <a:off x="2112"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281626" name="Rectangle 26"/>
            <p:cNvSpPr>
              <a:spLocks noChangeArrowheads="1"/>
            </p:cNvSpPr>
            <p:nvPr userDrawn="1"/>
          </p:nvSpPr>
          <p:spPr bwMode="hidden">
            <a:xfrm>
              <a:off x="2208"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281627" name="Rectangle 27"/>
            <p:cNvSpPr>
              <a:spLocks noChangeArrowheads="1"/>
            </p:cNvSpPr>
            <p:nvPr userDrawn="1"/>
          </p:nvSpPr>
          <p:spPr bwMode="hidden">
            <a:xfrm>
              <a:off x="2304"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281628" name="Rectangle 28"/>
            <p:cNvSpPr>
              <a:spLocks noChangeArrowheads="1"/>
            </p:cNvSpPr>
            <p:nvPr userDrawn="1"/>
          </p:nvSpPr>
          <p:spPr bwMode="hidden">
            <a:xfrm>
              <a:off x="2400"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281629" name="Rectangle 29"/>
            <p:cNvSpPr>
              <a:spLocks noChangeArrowheads="1"/>
            </p:cNvSpPr>
            <p:nvPr userDrawn="1"/>
          </p:nvSpPr>
          <p:spPr bwMode="hidden">
            <a:xfrm>
              <a:off x="2496"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281630" name="Rectangle 30"/>
            <p:cNvSpPr>
              <a:spLocks noChangeArrowheads="1"/>
            </p:cNvSpPr>
            <p:nvPr userDrawn="1"/>
          </p:nvSpPr>
          <p:spPr bwMode="hidden">
            <a:xfrm>
              <a:off x="2592"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281631" name="Rectangle 31"/>
            <p:cNvSpPr>
              <a:spLocks noChangeArrowheads="1"/>
            </p:cNvSpPr>
            <p:nvPr userDrawn="1"/>
          </p:nvSpPr>
          <p:spPr bwMode="hidden">
            <a:xfrm>
              <a:off x="2688"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281632" name="Rectangle 32"/>
            <p:cNvSpPr>
              <a:spLocks noChangeArrowheads="1"/>
            </p:cNvSpPr>
            <p:nvPr userDrawn="1"/>
          </p:nvSpPr>
          <p:spPr bwMode="hidden">
            <a:xfrm>
              <a:off x="2784"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281633" name="Rectangle 33"/>
            <p:cNvSpPr>
              <a:spLocks noChangeArrowheads="1"/>
            </p:cNvSpPr>
            <p:nvPr userDrawn="1"/>
          </p:nvSpPr>
          <p:spPr bwMode="hidden">
            <a:xfrm>
              <a:off x="2880"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281634" name="Rectangle 34"/>
            <p:cNvSpPr>
              <a:spLocks noChangeArrowheads="1"/>
            </p:cNvSpPr>
            <p:nvPr userDrawn="1"/>
          </p:nvSpPr>
          <p:spPr bwMode="hidden">
            <a:xfrm>
              <a:off x="2976"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281635" name="Rectangle 35"/>
            <p:cNvSpPr>
              <a:spLocks noChangeArrowheads="1"/>
            </p:cNvSpPr>
            <p:nvPr userDrawn="1"/>
          </p:nvSpPr>
          <p:spPr bwMode="hidden">
            <a:xfrm>
              <a:off x="3072"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281636" name="Rectangle 36"/>
            <p:cNvSpPr>
              <a:spLocks noChangeArrowheads="1"/>
            </p:cNvSpPr>
            <p:nvPr userDrawn="1"/>
          </p:nvSpPr>
          <p:spPr bwMode="hidden">
            <a:xfrm>
              <a:off x="3168"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281637" name="Rectangle 37"/>
            <p:cNvSpPr>
              <a:spLocks noChangeArrowheads="1"/>
            </p:cNvSpPr>
            <p:nvPr userDrawn="1"/>
          </p:nvSpPr>
          <p:spPr bwMode="hidden">
            <a:xfrm>
              <a:off x="3264"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281638" name="Rectangle 38"/>
            <p:cNvSpPr>
              <a:spLocks noChangeArrowheads="1"/>
            </p:cNvSpPr>
            <p:nvPr userDrawn="1"/>
          </p:nvSpPr>
          <p:spPr bwMode="hidden">
            <a:xfrm>
              <a:off x="3360"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281639" name="Rectangle 39"/>
            <p:cNvSpPr>
              <a:spLocks noChangeArrowheads="1"/>
            </p:cNvSpPr>
            <p:nvPr userDrawn="1"/>
          </p:nvSpPr>
          <p:spPr bwMode="hidden">
            <a:xfrm>
              <a:off x="3456"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281640" name="Rectangle 40"/>
            <p:cNvSpPr>
              <a:spLocks noChangeArrowheads="1"/>
            </p:cNvSpPr>
            <p:nvPr userDrawn="1"/>
          </p:nvSpPr>
          <p:spPr bwMode="hidden">
            <a:xfrm>
              <a:off x="3552"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281641" name="Rectangle 41"/>
            <p:cNvSpPr>
              <a:spLocks noChangeArrowheads="1"/>
            </p:cNvSpPr>
            <p:nvPr userDrawn="1"/>
          </p:nvSpPr>
          <p:spPr bwMode="hidden">
            <a:xfrm>
              <a:off x="3648"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281642" name="Rectangle 42"/>
            <p:cNvSpPr>
              <a:spLocks noChangeArrowheads="1"/>
            </p:cNvSpPr>
            <p:nvPr userDrawn="1"/>
          </p:nvSpPr>
          <p:spPr bwMode="hidden">
            <a:xfrm>
              <a:off x="3744"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281643" name="Rectangle 43"/>
            <p:cNvSpPr>
              <a:spLocks noChangeArrowheads="1"/>
            </p:cNvSpPr>
            <p:nvPr userDrawn="1"/>
          </p:nvSpPr>
          <p:spPr bwMode="hidden">
            <a:xfrm>
              <a:off x="3840"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281644" name="Rectangle 44"/>
            <p:cNvSpPr>
              <a:spLocks noChangeArrowheads="1"/>
            </p:cNvSpPr>
            <p:nvPr userDrawn="1"/>
          </p:nvSpPr>
          <p:spPr bwMode="hidden">
            <a:xfrm>
              <a:off x="3936"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281645" name="Rectangle 45"/>
            <p:cNvSpPr>
              <a:spLocks noChangeArrowheads="1"/>
            </p:cNvSpPr>
            <p:nvPr userDrawn="1"/>
          </p:nvSpPr>
          <p:spPr bwMode="hidden">
            <a:xfrm>
              <a:off x="4032"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281646" name="Rectangle 46"/>
            <p:cNvSpPr>
              <a:spLocks noChangeArrowheads="1"/>
            </p:cNvSpPr>
            <p:nvPr userDrawn="1"/>
          </p:nvSpPr>
          <p:spPr bwMode="hidden">
            <a:xfrm>
              <a:off x="4128"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281647" name="Rectangle 47"/>
            <p:cNvSpPr>
              <a:spLocks noChangeArrowheads="1"/>
            </p:cNvSpPr>
            <p:nvPr userDrawn="1"/>
          </p:nvSpPr>
          <p:spPr bwMode="hidden">
            <a:xfrm>
              <a:off x="4224"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281648" name="Rectangle 48"/>
            <p:cNvSpPr>
              <a:spLocks noChangeArrowheads="1"/>
            </p:cNvSpPr>
            <p:nvPr userDrawn="1"/>
          </p:nvSpPr>
          <p:spPr bwMode="hidden">
            <a:xfrm>
              <a:off x="4320"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281649" name="Rectangle 49"/>
            <p:cNvSpPr>
              <a:spLocks noChangeArrowheads="1"/>
            </p:cNvSpPr>
            <p:nvPr userDrawn="1"/>
          </p:nvSpPr>
          <p:spPr bwMode="hidden">
            <a:xfrm>
              <a:off x="4416"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281650" name="Rectangle 50"/>
            <p:cNvSpPr>
              <a:spLocks noChangeArrowheads="1"/>
            </p:cNvSpPr>
            <p:nvPr userDrawn="1"/>
          </p:nvSpPr>
          <p:spPr bwMode="hidden">
            <a:xfrm>
              <a:off x="4512"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281651" name="Rectangle 51"/>
            <p:cNvSpPr>
              <a:spLocks noChangeArrowheads="1"/>
            </p:cNvSpPr>
            <p:nvPr userDrawn="1"/>
          </p:nvSpPr>
          <p:spPr bwMode="hidden">
            <a:xfrm>
              <a:off x="4608"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281652" name="Rectangle 52"/>
            <p:cNvSpPr>
              <a:spLocks noChangeArrowheads="1"/>
            </p:cNvSpPr>
            <p:nvPr userDrawn="1"/>
          </p:nvSpPr>
          <p:spPr bwMode="hidden">
            <a:xfrm>
              <a:off x="4704"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281653" name="Rectangle 53"/>
            <p:cNvSpPr>
              <a:spLocks noChangeArrowheads="1"/>
            </p:cNvSpPr>
            <p:nvPr userDrawn="1"/>
          </p:nvSpPr>
          <p:spPr bwMode="hidden">
            <a:xfrm>
              <a:off x="4800"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281654" name="Rectangle 54"/>
            <p:cNvSpPr>
              <a:spLocks noChangeArrowheads="1"/>
            </p:cNvSpPr>
            <p:nvPr userDrawn="1"/>
          </p:nvSpPr>
          <p:spPr bwMode="hidden">
            <a:xfrm>
              <a:off x="4896"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281655" name="Rectangle 55"/>
            <p:cNvSpPr>
              <a:spLocks noChangeArrowheads="1"/>
            </p:cNvSpPr>
            <p:nvPr userDrawn="1"/>
          </p:nvSpPr>
          <p:spPr bwMode="hidden">
            <a:xfrm>
              <a:off x="4992"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281656" name="Rectangle 56"/>
            <p:cNvSpPr>
              <a:spLocks noChangeArrowheads="1"/>
            </p:cNvSpPr>
            <p:nvPr userDrawn="1"/>
          </p:nvSpPr>
          <p:spPr bwMode="hidden">
            <a:xfrm>
              <a:off x="5088"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281657" name="Rectangle 57"/>
            <p:cNvSpPr>
              <a:spLocks noChangeArrowheads="1"/>
            </p:cNvSpPr>
            <p:nvPr userDrawn="1"/>
          </p:nvSpPr>
          <p:spPr bwMode="hidden">
            <a:xfrm>
              <a:off x="5184"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281658" name="Rectangle 58"/>
            <p:cNvSpPr>
              <a:spLocks noChangeArrowheads="1"/>
            </p:cNvSpPr>
            <p:nvPr userDrawn="1"/>
          </p:nvSpPr>
          <p:spPr bwMode="hidden">
            <a:xfrm>
              <a:off x="5280"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281659" name="Rectangle 59"/>
            <p:cNvSpPr>
              <a:spLocks noChangeArrowheads="1"/>
            </p:cNvSpPr>
            <p:nvPr userDrawn="1"/>
          </p:nvSpPr>
          <p:spPr bwMode="hidden">
            <a:xfrm>
              <a:off x="5376"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281660" name="Rectangle 60"/>
            <p:cNvSpPr>
              <a:spLocks noChangeArrowheads="1"/>
            </p:cNvSpPr>
            <p:nvPr userDrawn="1"/>
          </p:nvSpPr>
          <p:spPr bwMode="hidden">
            <a:xfrm>
              <a:off x="5472"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281661" name="Rectangle 61"/>
            <p:cNvSpPr>
              <a:spLocks noChangeArrowheads="1"/>
            </p:cNvSpPr>
            <p:nvPr userDrawn="1"/>
          </p:nvSpPr>
          <p:spPr bwMode="hidden">
            <a:xfrm>
              <a:off x="5568"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281662" name="Rectangle 62"/>
            <p:cNvSpPr>
              <a:spLocks noChangeArrowheads="1"/>
            </p:cNvSpPr>
            <p:nvPr userDrawn="1"/>
          </p:nvSpPr>
          <p:spPr bwMode="hidden">
            <a:xfrm>
              <a:off x="5664"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281663" name="Rectangle 63"/>
            <p:cNvSpPr>
              <a:spLocks noChangeArrowheads="1"/>
            </p:cNvSpPr>
            <p:nvPr userDrawn="1"/>
          </p:nvSpPr>
          <p:spPr bwMode="hidden">
            <a:xfrm>
              <a:off x="431" y="0"/>
              <a:ext cx="5331" cy="4320"/>
            </a:xfrm>
            <a:prstGeom prst="rect">
              <a:avLst/>
            </a:prstGeom>
            <a:solidFill>
              <a:schemeClr val="accent1">
                <a:alpha val="50000"/>
              </a:schemeClr>
            </a:solidFill>
            <a:ln w="9525">
              <a:noFill/>
              <a:miter lim="800000"/>
              <a:headEnd/>
              <a:tailEnd/>
            </a:ln>
            <a:effectLst/>
          </p:spPr>
          <p:txBody>
            <a:bodyPr wrap="none" anchor="ctr"/>
            <a:lstStyle/>
            <a:p>
              <a:pPr>
                <a:defRPr/>
              </a:pPr>
              <a:endParaRPr lang="ja-JP" altLang="en-US"/>
            </a:p>
          </p:txBody>
        </p:sp>
        <p:sp>
          <p:nvSpPr>
            <p:cNvPr id="281664" name="Rectangle 64"/>
            <p:cNvSpPr>
              <a:spLocks noChangeArrowheads="1"/>
            </p:cNvSpPr>
            <p:nvPr userDrawn="1"/>
          </p:nvSpPr>
          <p:spPr bwMode="blackGray">
            <a:xfrm>
              <a:off x="0" y="1081"/>
              <a:ext cx="4378" cy="47"/>
            </a:xfrm>
            <a:prstGeom prst="rect">
              <a:avLst/>
            </a:prstGeom>
            <a:solidFill>
              <a:schemeClr val="hlink">
                <a:alpha val="50000"/>
              </a:schemeClr>
            </a:solidFill>
            <a:ln w="9525">
              <a:noFill/>
              <a:miter lim="800000"/>
              <a:headEnd/>
              <a:tailEnd/>
            </a:ln>
            <a:effectLst/>
          </p:spPr>
          <p:txBody>
            <a:bodyPr wrap="none" anchor="ctr"/>
            <a:lstStyle/>
            <a:p>
              <a:pPr>
                <a:defRPr/>
              </a:pPr>
              <a:endParaRPr lang="ja-JP" altLang="en-US"/>
            </a:p>
          </p:txBody>
        </p:sp>
      </p:grpSp>
      <p:sp>
        <p:nvSpPr>
          <p:cNvPr id="6147" name="Rectangle 65"/>
          <p:cNvSpPr>
            <a:spLocks noGrp="1" noChangeArrowheads="1"/>
          </p:cNvSpPr>
          <p:nvPr>
            <p:ph type="title"/>
          </p:nvPr>
        </p:nvSpPr>
        <p:spPr bwMode="auto">
          <a:xfrm>
            <a:off x="871538" y="192088"/>
            <a:ext cx="8162925" cy="14319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spAutoFit/>
          </a:bodyPr>
          <a:lstStyle/>
          <a:p>
            <a:pPr lvl="0"/>
            <a:r>
              <a:rPr lang="ja-JP" altLang="en-US" smtClean="0"/>
              <a:t>マスタ タイトルの書式設定</a:t>
            </a:r>
          </a:p>
        </p:txBody>
      </p:sp>
      <p:sp>
        <p:nvSpPr>
          <p:cNvPr id="6148" name="Rectangle 66"/>
          <p:cNvSpPr>
            <a:spLocks noGrp="1" noChangeArrowheads="1"/>
          </p:cNvSpPr>
          <p:nvPr>
            <p:ph type="body" idx="1"/>
          </p:nvPr>
        </p:nvSpPr>
        <p:spPr bwMode="auto">
          <a:xfrm>
            <a:off x="912813" y="1905000"/>
            <a:ext cx="8110537"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281667" name="Rectangle 67"/>
          <p:cNvSpPr>
            <a:spLocks noGrp="1" noChangeArrowheads="1"/>
          </p:cNvSpPr>
          <p:nvPr>
            <p:ph type="dt" sz="half" idx="2"/>
          </p:nvPr>
        </p:nvSpPr>
        <p:spPr bwMode="auto">
          <a:xfrm>
            <a:off x="1152525" y="62865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kumimoji="0" sz="1400" smtClean="0">
                <a:solidFill>
                  <a:schemeClr val="tx1"/>
                </a:solidFill>
                <a:ea typeface="+mn-ea"/>
              </a:defRPr>
            </a:lvl1pPr>
          </a:lstStyle>
          <a:p>
            <a:pPr>
              <a:defRPr/>
            </a:pPr>
            <a:r>
              <a:rPr lang="en-US" altLang="ja-JP" smtClean="0"/>
              <a:t>2014-05-16</a:t>
            </a:r>
            <a:endParaRPr lang="en-US" altLang="ja-JP"/>
          </a:p>
        </p:txBody>
      </p:sp>
      <p:sp>
        <p:nvSpPr>
          <p:cNvPr id="281668" name="Rectangle 68"/>
          <p:cNvSpPr>
            <a:spLocks noGrp="1" noChangeArrowheads="1"/>
          </p:cNvSpPr>
          <p:nvPr>
            <p:ph type="ftr" sz="quarter" idx="3"/>
          </p:nvPr>
        </p:nvSpPr>
        <p:spPr bwMode="auto">
          <a:xfrm>
            <a:off x="3590925" y="62865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kumimoji="0" sz="1400">
                <a:solidFill>
                  <a:schemeClr val="tx1"/>
                </a:solidFill>
                <a:ea typeface="+mn-ea"/>
              </a:defRPr>
            </a:lvl1pPr>
          </a:lstStyle>
          <a:p>
            <a:pPr>
              <a:defRPr/>
            </a:pPr>
            <a:r>
              <a:rPr lang="ja-JP" altLang="en-US"/>
              <a:t>流体研プレゼンテーション・セミナー</a:t>
            </a:r>
            <a:endParaRPr lang="en-US" altLang="ja-JP"/>
          </a:p>
        </p:txBody>
      </p:sp>
      <p:sp>
        <p:nvSpPr>
          <p:cNvPr id="281669" name="Rectangle 69"/>
          <p:cNvSpPr>
            <a:spLocks noGrp="1" noChangeArrowheads="1"/>
          </p:cNvSpPr>
          <p:nvPr>
            <p:ph type="sldNum" sz="quarter" idx="4"/>
          </p:nvPr>
        </p:nvSpPr>
        <p:spPr bwMode="auto">
          <a:xfrm>
            <a:off x="7019925" y="62865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0" sz="2000">
                <a:solidFill>
                  <a:schemeClr val="tx1"/>
                </a:solidFill>
                <a:ea typeface="+mn-ea"/>
              </a:defRPr>
            </a:lvl1pPr>
          </a:lstStyle>
          <a:p>
            <a:pPr>
              <a:defRPr/>
            </a:pPr>
            <a:fld id="{5EF8CEFA-3402-419B-9FC9-ADEFCCDD7219}" type="slidenum">
              <a:rPr lang="ja-JP" altLang="en-US"/>
              <a:pPr>
                <a:defRPr/>
              </a:pPr>
              <a:t>‹#›</a:t>
            </a:fld>
            <a:endParaRPr lang="en-US" altLang="ja-JP"/>
          </a:p>
        </p:txBody>
      </p:sp>
      <p:pic>
        <p:nvPicPr>
          <p:cNvPr id="6152" name="Picture 70" descr="ロゴ英文"/>
          <p:cNvPicPr>
            <a:picLocks noChangeAspect="1" noChangeArrowheads="1"/>
          </p:cNvPicPr>
          <p:nvPr userDrawn="1"/>
        </p:nvPicPr>
        <p:blipFill>
          <a:blip r:embed="rId14" cstate="print"/>
          <a:srcRect/>
          <a:stretch>
            <a:fillRect/>
          </a:stretch>
        </p:blipFill>
        <p:spPr bwMode="auto">
          <a:xfrm>
            <a:off x="34925" y="188913"/>
            <a:ext cx="811213" cy="143986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201" r:id="rId1"/>
    <p:sldLayoutId id="2147484187" r:id="rId2"/>
    <p:sldLayoutId id="2147484188" r:id="rId3"/>
    <p:sldLayoutId id="2147484189" r:id="rId4"/>
    <p:sldLayoutId id="2147484190" r:id="rId5"/>
    <p:sldLayoutId id="2147484191" r:id="rId6"/>
    <p:sldLayoutId id="2147484192" r:id="rId7"/>
    <p:sldLayoutId id="2147484193" r:id="rId8"/>
    <p:sldLayoutId id="2147484194" r:id="rId9"/>
    <p:sldLayoutId id="2147484195" r:id="rId10"/>
    <p:sldLayoutId id="2147484196" r:id="rId11"/>
    <p:sldLayoutId id="2147484197" r:id="rId12"/>
  </p:sldLayoutIdLst>
  <p:hf hdr="0"/>
  <p:txStyles>
    <p:title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Verdana" pitchFamily="34" charset="0"/>
          <a:ea typeface="ＭＳ Ｐゴシック" pitchFamily="50" charset="-128"/>
        </a:defRPr>
      </a:lvl2pPr>
      <a:lvl3pPr algn="l" rtl="0" eaLnBrk="0" fontAlgn="base" hangingPunct="0">
        <a:spcBef>
          <a:spcPct val="0"/>
        </a:spcBef>
        <a:spcAft>
          <a:spcPct val="0"/>
        </a:spcAft>
        <a:defRPr kumimoji="1" sz="4400">
          <a:solidFill>
            <a:schemeClr val="tx2"/>
          </a:solidFill>
          <a:latin typeface="Verdana" pitchFamily="34" charset="0"/>
          <a:ea typeface="ＭＳ Ｐゴシック" pitchFamily="50" charset="-128"/>
        </a:defRPr>
      </a:lvl3pPr>
      <a:lvl4pPr algn="l" rtl="0" eaLnBrk="0" fontAlgn="base" hangingPunct="0">
        <a:spcBef>
          <a:spcPct val="0"/>
        </a:spcBef>
        <a:spcAft>
          <a:spcPct val="0"/>
        </a:spcAft>
        <a:defRPr kumimoji="1" sz="4400">
          <a:solidFill>
            <a:schemeClr val="tx2"/>
          </a:solidFill>
          <a:latin typeface="Verdana" pitchFamily="34" charset="0"/>
          <a:ea typeface="ＭＳ Ｐゴシック" pitchFamily="50" charset="-128"/>
        </a:defRPr>
      </a:lvl4pPr>
      <a:lvl5pPr algn="l" rtl="0" eaLnBrk="0" fontAlgn="base" hangingPunct="0">
        <a:spcBef>
          <a:spcPct val="0"/>
        </a:spcBef>
        <a:spcAft>
          <a:spcPct val="0"/>
        </a:spcAft>
        <a:defRPr kumimoji="1" sz="4400">
          <a:solidFill>
            <a:schemeClr val="tx2"/>
          </a:solidFill>
          <a:latin typeface="Verdana" pitchFamily="34" charset="0"/>
          <a:ea typeface="ＭＳ Ｐゴシック" pitchFamily="50" charset="-128"/>
        </a:defRPr>
      </a:lvl5pPr>
      <a:lvl6pPr marL="457200" algn="l" rtl="0" fontAlgn="base">
        <a:spcBef>
          <a:spcPct val="0"/>
        </a:spcBef>
        <a:spcAft>
          <a:spcPct val="0"/>
        </a:spcAft>
        <a:defRPr kumimoji="1" sz="4400">
          <a:solidFill>
            <a:schemeClr val="tx2"/>
          </a:solidFill>
          <a:latin typeface="Verdana" pitchFamily="34" charset="0"/>
          <a:ea typeface="ＭＳ Ｐゴシック" pitchFamily="50" charset="-128"/>
        </a:defRPr>
      </a:lvl6pPr>
      <a:lvl7pPr marL="914400" algn="l" rtl="0" fontAlgn="base">
        <a:spcBef>
          <a:spcPct val="0"/>
        </a:spcBef>
        <a:spcAft>
          <a:spcPct val="0"/>
        </a:spcAft>
        <a:defRPr kumimoji="1" sz="4400">
          <a:solidFill>
            <a:schemeClr val="tx2"/>
          </a:solidFill>
          <a:latin typeface="Verdana" pitchFamily="34" charset="0"/>
          <a:ea typeface="ＭＳ Ｐゴシック" pitchFamily="50" charset="-128"/>
        </a:defRPr>
      </a:lvl7pPr>
      <a:lvl8pPr marL="1371600" algn="l" rtl="0" fontAlgn="base">
        <a:spcBef>
          <a:spcPct val="0"/>
        </a:spcBef>
        <a:spcAft>
          <a:spcPct val="0"/>
        </a:spcAft>
        <a:defRPr kumimoji="1" sz="4400">
          <a:solidFill>
            <a:schemeClr val="tx2"/>
          </a:solidFill>
          <a:latin typeface="Verdana" pitchFamily="34" charset="0"/>
          <a:ea typeface="ＭＳ Ｐゴシック" pitchFamily="50" charset="-128"/>
        </a:defRPr>
      </a:lvl8pPr>
      <a:lvl9pPr marL="1828800" algn="l" rtl="0" fontAlgn="base">
        <a:spcBef>
          <a:spcPct val="0"/>
        </a:spcBef>
        <a:spcAft>
          <a:spcPct val="0"/>
        </a:spcAft>
        <a:defRPr kumimoji="1" sz="4400">
          <a:solidFill>
            <a:schemeClr val="tx2"/>
          </a:solidFill>
          <a:latin typeface="Verdana" pitchFamily="34" charset="0"/>
          <a:ea typeface="ＭＳ Ｐゴシック" pitchFamily="50" charset="-128"/>
        </a:defRPr>
      </a:lvl9pPr>
    </p:titleStyle>
    <p:bodyStyle>
      <a:lvl1pPr marL="342900" indent="-342900" algn="l" rtl="0" eaLnBrk="0" fontAlgn="base" hangingPunct="0">
        <a:spcBef>
          <a:spcPct val="20000"/>
        </a:spcBef>
        <a:spcAft>
          <a:spcPct val="0"/>
        </a:spcAft>
        <a:buClr>
          <a:schemeClr val="folHlink"/>
        </a:buClr>
        <a:buSzPct val="75000"/>
        <a:buFont typeface="Wingdings"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folHlink"/>
        </a:buClr>
        <a:buSzPct val="70000"/>
        <a:buFont typeface="Wingdings" pitchFamily="2" charset="2"/>
        <a:buChar char="n"/>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hlink"/>
        </a:buClr>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SzPct val="85000"/>
        <a:buChar char="•"/>
        <a:defRPr kumimoji="1" sz="2000">
          <a:solidFill>
            <a:schemeClr val="tx1"/>
          </a:solidFill>
          <a:latin typeface="+mn-lt"/>
          <a:ea typeface="+mn-ea"/>
        </a:defRPr>
      </a:lvl5pPr>
      <a:lvl6pPr marL="2514600" indent="-228600" algn="l" rtl="0" fontAlgn="base">
        <a:spcBef>
          <a:spcPct val="20000"/>
        </a:spcBef>
        <a:spcAft>
          <a:spcPct val="0"/>
        </a:spcAft>
        <a:buClr>
          <a:schemeClr val="tx1"/>
        </a:buClr>
        <a:buSzPct val="85000"/>
        <a:buChar char="•"/>
        <a:defRPr kumimoji="1" sz="2000">
          <a:solidFill>
            <a:schemeClr val="tx1"/>
          </a:solidFill>
          <a:latin typeface="+mn-lt"/>
          <a:ea typeface="+mn-ea"/>
        </a:defRPr>
      </a:lvl6pPr>
      <a:lvl7pPr marL="2971800" indent="-228600" algn="l" rtl="0" fontAlgn="base">
        <a:spcBef>
          <a:spcPct val="20000"/>
        </a:spcBef>
        <a:spcAft>
          <a:spcPct val="0"/>
        </a:spcAft>
        <a:buClr>
          <a:schemeClr val="tx1"/>
        </a:buClr>
        <a:buSzPct val="85000"/>
        <a:buChar char="•"/>
        <a:defRPr kumimoji="1" sz="2000">
          <a:solidFill>
            <a:schemeClr val="tx1"/>
          </a:solidFill>
          <a:latin typeface="+mn-lt"/>
          <a:ea typeface="+mn-ea"/>
        </a:defRPr>
      </a:lvl7pPr>
      <a:lvl8pPr marL="3429000" indent="-228600" algn="l" rtl="0" fontAlgn="base">
        <a:spcBef>
          <a:spcPct val="20000"/>
        </a:spcBef>
        <a:spcAft>
          <a:spcPct val="0"/>
        </a:spcAft>
        <a:buClr>
          <a:schemeClr val="tx1"/>
        </a:buClr>
        <a:buSzPct val="85000"/>
        <a:buChar char="•"/>
        <a:defRPr kumimoji="1" sz="2000">
          <a:solidFill>
            <a:schemeClr val="tx1"/>
          </a:solidFill>
          <a:latin typeface="+mn-lt"/>
          <a:ea typeface="+mn-ea"/>
        </a:defRPr>
      </a:lvl8pPr>
      <a:lvl9pPr marL="3886200" indent="-228600" algn="l" rtl="0" fontAlgn="base">
        <a:spcBef>
          <a:spcPct val="20000"/>
        </a:spcBef>
        <a:spcAft>
          <a:spcPct val="0"/>
        </a:spcAft>
        <a:buClr>
          <a:schemeClr val="tx1"/>
        </a:buClr>
        <a:buSzPct val="85000"/>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170" name="Group 2"/>
          <p:cNvGrpSpPr>
            <a:grpSpLocks/>
          </p:cNvGrpSpPr>
          <p:nvPr/>
        </p:nvGrpSpPr>
        <p:grpSpPr bwMode="auto">
          <a:xfrm>
            <a:off x="0" y="0"/>
            <a:ext cx="9147175" cy="6867525"/>
            <a:chOff x="0" y="0"/>
            <a:chExt cx="5762" cy="4326"/>
          </a:xfrm>
        </p:grpSpPr>
        <p:sp>
          <p:nvSpPr>
            <p:cNvPr id="41987" name="Rectangle 3"/>
            <p:cNvSpPr>
              <a:spLocks noChangeArrowheads="1"/>
            </p:cNvSpPr>
            <p:nvPr userDrawn="1"/>
          </p:nvSpPr>
          <p:spPr bwMode="hidden">
            <a:xfrm>
              <a:off x="0" y="0"/>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41988" name="Rectangle 4"/>
            <p:cNvSpPr>
              <a:spLocks noChangeArrowheads="1"/>
            </p:cNvSpPr>
            <p:nvPr userDrawn="1"/>
          </p:nvSpPr>
          <p:spPr bwMode="hidden">
            <a:xfrm>
              <a:off x="96"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41989" name="Rectangle 5"/>
            <p:cNvSpPr>
              <a:spLocks noChangeArrowheads="1"/>
            </p:cNvSpPr>
            <p:nvPr userDrawn="1"/>
          </p:nvSpPr>
          <p:spPr bwMode="hidden">
            <a:xfrm>
              <a:off x="192"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41990" name="Rectangle 6"/>
            <p:cNvSpPr>
              <a:spLocks noChangeArrowheads="1"/>
            </p:cNvSpPr>
            <p:nvPr userDrawn="1"/>
          </p:nvSpPr>
          <p:spPr bwMode="hidden">
            <a:xfrm>
              <a:off x="288"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41991" name="Rectangle 7"/>
            <p:cNvSpPr>
              <a:spLocks noChangeArrowheads="1"/>
            </p:cNvSpPr>
            <p:nvPr userDrawn="1"/>
          </p:nvSpPr>
          <p:spPr bwMode="hidden">
            <a:xfrm>
              <a:off x="384"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41992" name="Rectangle 8"/>
            <p:cNvSpPr>
              <a:spLocks noChangeArrowheads="1"/>
            </p:cNvSpPr>
            <p:nvPr userDrawn="1"/>
          </p:nvSpPr>
          <p:spPr bwMode="hidden">
            <a:xfrm>
              <a:off x="480"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41993" name="Rectangle 9"/>
            <p:cNvSpPr>
              <a:spLocks noChangeArrowheads="1"/>
            </p:cNvSpPr>
            <p:nvPr userDrawn="1"/>
          </p:nvSpPr>
          <p:spPr bwMode="hidden">
            <a:xfrm>
              <a:off x="576"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41994" name="Rectangle 10"/>
            <p:cNvSpPr>
              <a:spLocks noChangeArrowheads="1"/>
            </p:cNvSpPr>
            <p:nvPr userDrawn="1"/>
          </p:nvSpPr>
          <p:spPr bwMode="hidden">
            <a:xfrm>
              <a:off x="672"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41995" name="Rectangle 11"/>
            <p:cNvSpPr>
              <a:spLocks noChangeArrowheads="1"/>
            </p:cNvSpPr>
            <p:nvPr userDrawn="1"/>
          </p:nvSpPr>
          <p:spPr bwMode="hidden">
            <a:xfrm>
              <a:off x="768"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41996" name="Rectangle 12"/>
            <p:cNvSpPr>
              <a:spLocks noChangeArrowheads="1"/>
            </p:cNvSpPr>
            <p:nvPr userDrawn="1"/>
          </p:nvSpPr>
          <p:spPr bwMode="hidden">
            <a:xfrm>
              <a:off x="864"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41997" name="Rectangle 13"/>
            <p:cNvSpPr>
              <a:spLocks noChangeArrowheads="1"/>
            </p:cNvSpPr>
            <p:nvPr userDrawn="1"/>
          </p:nvSpPr>
          <p:spPr bwMode="hidden">
            <a:xfrm>
              <a:off x="960"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41998" name="Rectangle 14"/>
            <p:cNvSpPr>
              <a:spLocks noChangeArrowheads="1"/>
            </p:cNvSpPr>
            <p:nvPr userDrawn="1"/>
          </p:nvSpPr>
          <p:spPr bwMode="hidden">
            <a:xfrm>
              <a:off x="1056"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41999" name="Rectangle 15"/>
            <p:cNvSpPr>
              <a:spLocks noChangeArrowheads="1"/>
            </p:cNvSpPr>
            <p:nvPr userDrawn="1"/>
          </p:nvSpPr>
          <p:spPr bwMode="hidden">
            <a:xfrm>
              <a:off x="1152"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42000" name="Rectangle 16"/>
            <p:cNvSpPr>
              <a:spLocks noChangeArrowheads="1"/>
            </p:cNvSpPr>
            <p:nvPr userDrawn="1"/>
          </p:nvSpPr>
          <p:spPr bwMode="hidden">
            <a:xfrm>
              <a:off x="1248"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42001" name="Rectangle 17"/>
            <p:cNvSpPr>
              <a:spLocks noChangeArrowheads="1"/>
            </p:cNvSpPr>
            <p:nvPr userDrawn="1"/>
          </p:nvSpPr>
          <p:spPr bwMode="hidden">
            <a:xfrm>
              <a:off x="1344"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42002" name="Rectangle 18"/>
            <p:cNvSpPr>
              <a:spLocks noChangeArrowheads="1"/>
            </p:cNvSpPr>
            <p:nvPr userDrawn="1"/>
          </p:nvSpPr>
          <p:spPr bwMode="hidden">
            <a:xfrm>
              <a:off x="1440"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42003" name="Rectangle 19"/>
            <p:cNvSpPr>
              <a:spLocks noChangeArrowheads="1"/>
            </p:cNvSpPr>
            <p:nvPr userDrawn="1"/>
          </p:nvSpPr>
          <p:spPr bwMode="hidden">
            <a:xfrm>
              <a:off x="1536"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42004" name="Rectangle 20"/>
            <p:cNvSpPr>
              <a:spLocks noChangeArrowheads="1"/>
            </p:cNvSpPr>
            <p:nvPr userDrawn="1"/>
          </p:nvSpPr>
          <p:spPr bwMode="hidden">
            <a:xfrm>
              <a:off x="1632"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42005" name="Rectangle 21"/>
            <p:cNvSpPr>
              <a:spLocks noChangeArrowheads="1"/>
            </p:cNvSpPr>
            <p:nvPr userDrawn="1"/>
          </p:nvSpPr>
          <p:spPr bwMode="hidden">
            <a:xfrm>
              <a:off x="1728"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42006" name="Rectangle 22"/>
            <p:cNvSpPr>
              <a:spLocks noChangeArrowheads="1"/>
            </p:cNvSpPr>
            <p:nvPr userDrawn="1"/>
          </p:nvSpPr>
          <p:spPr bwMode="hidden">
            <a:xfrm>
              <a:off x="1824"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42007" name="Rectangle 23"/>
            <p:cNvSpPr>
              <a:spLocks noChangeArrowheads="1"/>
            </p:cNvSpPr>
            <p:nvPr userDrawn="1"/>
          </p:nvSpPr>
          <p:spPr bwMode="hidden">
            <a:xfrm>
              <a:off x="1920"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42008" name="Rectangle 24"/>
            <p:cNvSpPr>
              <a:spLocks noChangeArrowheads="1"/>
            </p:cNvSpPr>
            <p:nvPr userDrawn="1"/>
          </p:nvSpPr>
          <p:spPr bwMode="hidden">
            <a:xfrm>
              <a:off x="2016"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42009" name="Rectangle 25"/>
            <p:cNvSpPr>
              <a:spLocks noChangeArrowheads="1"/>
            </p:cNvSpPr>
            <p:nvPr userDrawn="1"/>
          </p:nvSpPr>
          <p:spPr bwMode="hidden">
            <a:xfrm>
              <a:off x="2112"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42010" name="Rectangle 26"/>
            <p:cNvSpPr>
              <a:spLocks noChangeArrowheads="1"/>
            </p:cNvSpPr>
            <p:nvPr userDrawn="1"/>
          </p:nvSpPr>
          <p:spPr bwMode="hidden">
            <a:xfrm>
              <a:off x="2208"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42011" name="Rectangle 27"/>
            <p:cNvSpPr>
              <a:spLocks noChangeArrowheads="1"/>
            </p:cNvSpPr>
            <p:nvPr userDrawn="1"/>
          </p:nvSpPr>
          <p:spPr bwMode="hidden">
            <a:xfrm>
              <a:off x="2304"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42012" name="Rectangle 28"/>
            <p:cNvSpPr>
              <a:spLocks noChangeArrowheads="1"/>
            </p:cNvSpPr>
            <p:nvPr userDrawn="1"/>
          </p:nvSpPr>
          <p:spPr bwMode="hidden">
            <a:xfrm>
              <a:off x="2400"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42013" name="Rectangle 29"/>
            <p:cNvSpPr>
              <a:spLocks noChangeArrowheads="1"/>
            </p:cNvSpPr>
            <p:nvPr userDrawn="1"/>
          </p:nvSpPr>
          <p:spPr bwMode="hidden">
            <a:xfrm>
              <a:off x="2496"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42014" name="Rectangle 30"/>
            <p:cNvSpPr>
              <a:spLocks noChangeArrowheads="1"/>
            </p:cNvSpPr>
            <p:nvPr userDrawn="1"/>
          </p:nvSpPr>
          <p:spPr bwMode="hidden">
            <a:xfrm>
              <a:off x="2592"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42015" name="Rectangle 31"/>
            <p:cNvSpPr>
              <a:spLocks noChangeArrowheads="1"/>
            </p:cNvSpPr>
            <p:nvPr userDrawn="1"/>
          </p:nvSpPr>
          <p:spPr bwMode="hidden">
            <a:xfrm>
              <a:off x="2688"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42016" name="Rectangle 32"/>
            <p:cNvSpPr>
              <a:spLocks noChangeArrowheads="1"/>
            </p:cNvSpPr>
            <p:nvPr userDrawn="1"/>
          </p:nvSpPr>
          <p:spPr bwMode="hidden">
            <a:xfrm>
              <a:off x="2784"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42017" name="Rectangle 33"/>
            <p:cNvSpPr>
              <a:spLocks noChangeArrowheads="1"/>
            </p:cNvSpPr>
            <p:nvPr userDrawn="1"/>
          </p:nvSpPr>
          <p:spPr bwMode="hidden">
            <a:xfrm>
              <a:off x="2880"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42018" name="Rectangle 34"/>
            <p:cNvSpPr>
              <a:spLocks noChangeArrowheads="1"/>
            </p:cNvSpPr>
            <p:nvPr userDrawn="1"/>
          </p:nvSpPr>
          <p:spPr bwMode="hidden">
            <a:xfrm>
              <a:off x="2976"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42019" name="Rectangle 35"/>
            <p:cNvSpPr>
              <a:spLocks noChangeArrowheads="1"/>
            </p:cNvSpPr>
            <p:nvPr userDrawn="1"/>
          </p:nvSpPr>
          <p:spPr bwMode="hidden">
            <a:xfrm>
              <a:off x="3072"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42020" name="Rectangle 36"/>
            <p:cNvSpPr>
              <a:spLocks noChangeArrowheads="1"/>
            </p:cNvSpPr>
            <p:nvPr userDrawn="1"/>
          </p:nvSpPr>
          <p:spPr bwMode="hidden">
            <a:xfrm>
              <a:off x="3168"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42021" name="Rectangle 37"/>
            <p:cNvSpPr>
              <a:spLocks noChangeArrowheads="1"/>
            </p:cNvSpPr>
            <p:nvPr userDrawn="1"/>
          </p:nvSpPr>
          <p:spPr bwMode="hidden">
            <a:xfrm>
              <a:off x="3264"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42022" name="Rectangle 38"/>
            <p:cNvSpPr>
              <a:spLocks noChangeArrowheads="1"/>
            </p:cNvSpPr>
            <p:nvPr userDrawn="1"/>
          </p:nvSpPr>
          <p:spPr bwMode="hidden">
            <a:xfrm>
              <a:off x="3360"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42023" name="Rectangle 39"/>
            <p:cNvSpPr>
              <a:spLocks noChangeArrowheads="1"/>
            </p:cNvSpPr>
            <p:nvPr userDrawn="1"/>
          </p:nvSpPr>
          <p:spPr bwMode="hidden">
            <a:xfrm>
              <a:off x="3456"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42024" name="Rectangle 40"/>
            <p:cNvSpPr>
              <a:spLocks noChangeArrowheads="1"/>
            </p:cNvSpPr>
            <p:nvPr userDrawn="1"/>
          </p:nvSpPr>
          <p:spPr bwMode="hidden">
            <a:xfrm>
              <a:off x="3552"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42025" name="Rectangle 41"/>
            <p:cNvSpPr>
              <a:spLocks noChangeArrowheads="1"/>
            </p:cNvSpPr>
            <p:nvPr userDrawn="1"/>
          </p:nvSpPr>
          <p:spPr bwMode="hidden">
            <a:xfrm>
              <a:off x="3648"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42026" name="Rectangle 42"/>
            <p:cNvSpPr>
              <a:spLocks noChangeArrowheads="1"/>
            </p:cNvSpPr>
            <p:nvPr userDrawn="1"/>
          </p:nvSpPr>
          <p:spPr bwMode="hidden">
            <a:xfrm>
              <a:off x="3744"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42027" name="Rectangle 43"/>
            <p:cNvSpPr>
              <a:spLocks noChangeArrowheads="1"/>
            </p:cNvSpPr>
            <p:nvPr userDrawn="1"/>
          </p:nvSpPr>
          <p:spPr bwMode="hidden">
            <a:xfrm>
              <a:off x="3840"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42028" name="Rectangle 44"/>
            <p:cNvSpPr>
              <a:spLocks noChangeArrowheads="1"/>
            </p:cNvSpPr>
            <p:nvPr userDrawn="1"/>
          </p:nvSpPr>
          <p:spPr bwMode="hidden">
            <a:xfrm>
              <a:off x="3936"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42029" name="Rectangle 45"/>
            <p:cNvSpPr>
              <a:spLocks noChangeArrowheads="1"/>
            </p:cNvSpPr>
            <p:nvPr userDrawn="1"/>
          </p:nvSpPr>
          <p:spPr bwMode="hidden">
            <a:xfrm>
              <a:off x="4032"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42030" name="Rectangle 46"/>
            <p:cNvSpPr>
              <a:spLocks noChangeArrowheads="1"/>
            </p:cNvSpPr>
            <p:nvPr userDrawn="1"/>
          </p:nvSpPr>
          <p:spPr bwMode="hidden">
            <a:xfrm>
              <a:off x="4128"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42031" name="Rectangle 47"/>
            <p:cNvSpPr>
              <a:spLocks noChangeArrowheads="1"/>
            </p:cNvSpPr>
            <p:nvPr userDrawn="1"/>
          </p:nvSpPr>
          <p:spPr bwMode="hidden">
            <a:xfrm>
              <a:off x="4224"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42032" name="Rectangle 48"/>
            <p:cNvSpPr>
              <a:spLocks noChangeArrowheads="1"/>
            </p:cNvSpPr>
            <p:nvPr userDrawn="1"/>
          </p:nvSpPr>
          <p:spPr bwMode="hidden">
            <a:xfrm>
              <a:off x="4320"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42033" name="Rectangle 49"/>
            <p:cNvSpPr>
              <a:spLocks noChangeArrowheads="1"/>
            </p:cNvSpPr>
            <p:nvPr userDrawn="1"/>
          </p:nvSpPr>
          <p:spPr bwMode="hidden">
            <a:xfrm>
              <a:off x="4416"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42034" name="Rectangle 50"/>
            <p:cNvSpPr>
              <a:spLocks noChangeArrowheads="1"/>
            </p:cNvSpPr>
            <p:nvPr userDrawn="1"/>
          </p:nvSpPr>
          <p:spPr bwMode="hidden">
            <a:xfrm>
              <a:off x="4512"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42035" name="Rectangle 51"/>
            <p:cNvSpPr>
              <a:spLocks noChangeArrowheads="1"/>
            </p:cNvSpPr>
            <p:nvPr userDrawn="1"/>
          </p:nvSpPr>
          <p:spPr bwMode="hidden">
            <a:xfrm>
              <a:off x="4608"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42036" name="Rectangle 52"/>
            <p:cNvSpPr>
              <a:spLocks noChangeArrowheads="1"/>
            </p:cNvSpPr>
            <p:nvPr userDrawn="1"/>
          </p:nvSpPr>
          <p:spPr bwMode="hidden">
            <a:xfrm>
              <a:off x="4704"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42037" name="Rectangle 53"/>
            <p:cNvSpPr>
              <a:spLocks noChangeArrowheads="1"/>
            </p:cNvSpPr>
            <p:nvPr userDrawn="1"/>
          </p:nvSpPr>
          <p:spPr bwMode="hidden">
            <a:xfrm>
              <a:off x="4800"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42038" name="Rectangle 54"/>
            <p:cNvSpPr>
              <a:spLocks noChangeArrowheads="1"/>
            </p:cNvSpPr>
            <p:nvPr userDrawn="1"/>
          </p:nvSpPr>
          <p:spPr bwMode="hidden">
            <a:xfrm>
              <a:off x="4896"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42039" name="Rectangle 55"/>
            <p:cNvSpPr>
              <a:spLocks noChangeArrowheads="1"/>
            </p:cNvSpPr>
            <p:nvPr userDrawn="1"/>
          </p:nvSpPr>
          <p:spPr bwMode="hidden">
            <a:xfrm>
              <a:off x="4992"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42040" name="Rectangle 56"/>
            <p:cNvSpPr>
              <a:spLocks noChangeArrowheads="1"/>
            </p:cNvSpPr>
            <p:nvPr userDrawn="1"/>
          </p:nvSpPr>
          <p:spPr bwMode="hidden">
            <a:xfrm>
              <a:off x="5088"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42041" name="Rectangle 57"/>
            <p:cNvSpPr>
              <a:spLocks noChangeArrowheads="1"/>
            </p:cNvSpPr>
            <p:nvPr userDrawn="1"/>
          </p:nvSpPr>
          <p:spPr bwMode="hidden">
            <a:xfrm>
              <a:off x="5184"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42042" name="Rectangle 58"/>
            <p:cNvSpPr>
              <a:spLocks noChangeArrowheads="1"/>
            </p:cNvSpPr>
            <p:nvPr userDrawn="1"/>
          </p:nvSpPr>
          <p:spPr bwMode="hidden">
            <a:xfrm>
              <a:off x="5280"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42043" name="Rectangle 59"/>
            <p:cNvSpPr>
              <a:spLocks noChangeArrowheads="1"/>
            </p:cNvSpPr>
            <p:nvPr userDrawn="1"/>
          </p:nvSpPr>
          <p:spPr bwMode="hidden">
            <a:xfrm>
              <a:off x="5376"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42044" name="Rectangle 60"/>
            <p:cNvSpPr>
              <a:spLocks noChangeArrowheads="1"/>
            </p:cNvSpPr>
            <p:nvPr userDrawn="1"/>
          </p:nvSpPr>
          <p:spPr bwMode="hidden">
            <a:xfrm>
              <a:off x="5472"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42045" name="Rectangle 61"/>
            <p:cNvSpPr>
              <a:spLocks noChangeArrowheads="1"/>
            </p:cNvSpPr>
            <p:nvPr userDrawn="1"/>
          </p:nvSpPr>
          <p:spPr bwMode="hidden">
            <a:xfrm>
              <a:off x="5568"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42046" name="Rectangle 62"/>
            <p:cNvSpPr>
              <a:spLocks noChangeArrowheads="1"/>
            </p:cNvSpPr>
            <p:nvPr userDrawn="1"/>
          </p:nvSpPr>
          <p:spPr bwMode="hidden">
            <a:xfrm>
              <a:off x="5664" y="6"/>
              <a:ext cx="48"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42047" name="Rectangle 63"/>
            <p:cNvSpPr>
              <a:spLocks noChangeArrowheads="1"/>
            </p:cNvSpPr>
            <p:nvPr userDrawn="1"/>
          </p:nvSpPr>
          <p:spPr bwMode="hidden">
            <a:xfrm>
              <a:off x="431" y="0"/>
              <a:ext cx="5331" cy="4320"/>
            </a:xfrm>
            <a:prstGeom prst="rect">
              <a:avLst/>
            </a:prstGeom>
            <a:solidFill>
              <a:schemeClr val="accent1">
                <a:alpha val="50000"/>
              </a:schemeClr>
            </a:solidFill>
            <a:ln w="9525">
              <a:noFill/>
              <a:miter lim="800000"/>
              <a:headEnd/>
              <a:tailEnd/>
            </a:ln>
            <a:effectLst/>
          </p:spPr>
          <p:txBody>
            <a:bodyPr wrap="none" anchor="ctr"/>
            <a:lstStyle/>
            <a:p>
              <a:pPr>
                <a:defRPr/>
              </a:pPr>
              <a:endParaRPr lang="ja-JP" altLang="en-US"/>
            </a:p>
          </p:txBody>
        </p:sp>
        <p:sp>
          <p:nvSpPr>
            <p:cNvPr id="42048" name="Rectangle 64"/>
            <p:cNvSpPr>
              <a:spLocks noChangeArrowheads="1"/>
            </p:cNvSpPr>
            <p:nvPr userDrawn="1"/>
          </p:nvSpPr>
          <p:spPr bwMode="blackGray">
            <a:xfrm>
              <a:off x="0" y="1081"/>
              <a:ext cx="4378" cy="47"/>
            </a:xfrm>
            <a:prstGeom prst="rect">
              <a:avLst/>
            </a:prstGeom>
            <a:solidFill>
              <a:schemeClr val="hlink">
                <a:alpha val="50000"/>
              </a:schemeClr>
            </a:solidFill>
            <a:ln w="9525">
              <a:noFill/>
              <a:miter lim="800000"/>
              <a:headEnd/>
              <a:tailEnd/>
            </a:ln>
            <a:effectLst/>
          </p:spPr>
          <p:txBody>
            <a:bodyPr wrap="none" anchor="ctr"/>
            <a:lstStyle/>
            <a:p>
              <a:pPr>
                <a:defRPr/>
              </a:pPr>
              <a:endParaRPr lang="ja-JP" altLang="en-US"/>
            </a:p>
          </p:txBody>
        </p:sp>
      </p:grpSp>
      <p:sp>
        <p:nvSpPr>
          <p:cNvPr id="7171" name="Rectangle 65"/>
          <p:cNvSpPr>
            <a:spLocks noGrp="1" noChangeArrowheads="1"/>
          </p:cNvSpPr>
          <p:nvPr>
            <p:ph type="title"/>
          </p:nvPr>
        </p:nvSpPr>
        <p:spPr bwMode="auto">
          <a:xfrm>
            <a:off x="871538" y="192088"/>
            <a:ext cx="8162925" cy="14319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spAutoFit/>
          </a:bodyPr>
          <a:lstStyle/>
          <a:p>
            <a:pPr lvl="0"/>
            <a:r>
              <a:rPr lang="ja-JP" altLang="en-US" smtClean="0"/>
              <a:t>マスタ タイトルの書式設定</a:t>
            </a:r>
          </a:p>
        </p:txBody>
      </p:sp>
      <p:sp>
        <p:nvSpPr>
          <p:cNvPr id="7172" name="Rectangle 66"/>
          <p:cNvSpPr>
            <a:spLocks noGrp="1" noChangeArrowheads="1"/>
          </p:cNvSpPr>
          <p:nvPr>
            <p:ph type="body" idx="1"/>
          </p:nvPr>
        </p:nvSpPr>
        <p:spPr bwMode="auto">
          <a:xfrm>
            <a:off x="912813" y="1905000"/>
            <a:ext cx="8110537"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2051" name="Rectangle 67"/>
          <p:cNvSpPr>
            <a:spLocks noGrp="1" noChangeArrowheads="1"/>
          </p:cNvSpPr>
          <p:nvPr>
            <p:ph type="dt" sz="half" idx="2"/>
          </p:nvPr>
        </p:nvSpPr>
        <p:spPr bwMode="auto">
          <a:xfrm>
            <a:off x="928688" y="6286500"/>
            <a:ext cx="2347912"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kumimoji="0" sz="1400" smtClean="0"/>
            </a:lvl1pPr>
          </a:lstStyle>
          <a:p>
            <a:pPr>
              <a:defRPr/>
            </a:pPr>
            <a:r>
              <a:rPr lang="en-US" altLang="ja-JP" smtClean="0"/>
              <a:t>2014-05-16</a:t>
            </a:r>
            <a:endParaRPr lang="en-US" altLang="ja-JP"/>
          </a:p>
        </p:txBody>
      </p:sp>
      <p:sp>
        <p:nvSpPr>
          <p:cNvPr id="42052" name="Rectangle 68"/>
          <p:cNvSpPr>
            <a:spLocks noGrp="1" noChangeArrowheads="1"/>
          </p:cNvSpPr>
          <p:nvPr>
            <p:ph type="ftr" sz="quarter" idx="3"/>
          </p:nvPr>
        </p:nvSpPr>
        <p:spPr bwMode="auto">
          <a:xfrm>
            <a:off x="3590925" y="62865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kumimoji="0" sz="1400" smtClean="0"/>
            </a:lvl1pPr>
          </a:lstStyle>
          <a:p>
            <a:pPr>
              <a:defRPr/>
            </a:pPr>
            <a:r>
              <a:rPr lang="ja-JP" altLang="en-US" smtClean="0"/>
              <a:t>流体研プレゼンテーション・セミナー</a:t>
            </a:r>
            <a:endParaRPr lang="en-US" altLang="ja-JP"/>
          </a:p>
        </p:txBody>
      </p:sp>
      <p:sp>
        <p:nvSpPr>
          <p:cNvPr id="42053" name="Rectangle 69"/>
          <p:cNvSpPr>
            <a:spLocks noGrp="1" noChangeArrowheads="1"/>
          </p:cNvSpPr>
          <p:nvPr>
            <p:ph type="sldNum" sz="quarter" idx="4"/>
          </p:nvPr>
        </p:nvSpPr>
        <p:spPr bwMode="auto">
          <a:xfrm>
            <a:off x="7019925" y="62865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0" sz="2000"/>
            </a:lvl1pPr>
          </a:lstStyle>
          <a:p>
            <a:pPr>
              <a:defRPr/>
            </a:pPr>
            <a:fld id="{EF262000-1773-46FC-B4CE-ED6D4349223A}" type="slidenum">
              <a:rPr lang="en-US" altLang="ja-JP"/>
              <a:pPr>
                <a:defRPr/>
              </a:pPr>
              <a:t>‹#›</a:t>
            </a:fld>
            <a:endParaRPr lang="en-US" altLang="ja-JP"/>
          </a:p>
        </p:txBody>
      </p:sp>
      <p:pic>
        <p:nvPicPr>
          <p:cNvPr id="7176" name="Picture 72" descr="kogakuin-logo"/>
          <p:cNvPicPr>
            <a:picLocks noChangeAspect="1" noChangeArrowheads="1"/>
          </p:cNvPicPr>
          <p:nvPr userDrawn="1"/>
        </p:nvPicPr>
        <p:blipFill>
          <a:blip r:embed="rId3" cstate="print"/>
          <a:srcRect/>
          <a:stretch>
            <a:fillRect/>
          </a:stretch>
        </p:blipFill>
        <p:spPr bwMode="auto">
          <a:xfrm>
            <a:off x="155575" y="5738813"/>
            <a:ext cx="384175" cy="9921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198" r:id="rId1"/>
  </p:sldLayoutIdLst>
  <p:hf hdr="0"/>
  <p:txStyles>
    <p:title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Verdana" pitchFamily="34" charset="0"/>
          <a:ea typeface="ＭＳ Ｐゴシック" pitchFamily="50" charset="-128"/>
        </a:defRPr>
      </a:lvl2pPr>
      <a:lvl3pPr algn="l" rtl="0" eaLnBrk="0" fontAlgn="base" hangingPunct="0">
        <a:spcBef>
          <a:spcPct val="0"/>
        </a:spcBef>
        <a:spcAft>
          <a:spcPct val="0"/>
        </a:spcAft>
        <a:defRPr kumimoji="1" sz="4400">
          <a:solidFill>
            <a:schemeClr val="tx2"/>
          </a:solidFill>
          <a:latin typeface="Verdana" pitchFamily="34" charset="0"/>
          <a:ea typeface="ＭＳ Ｐゴシック" pitchFamily="50" charset="-128"/>
        </a:defRPr>
      </a:lvl3pPr>
      <a:lvl4pPr algn="l" rtl="0" eaLnBrk="0" fontAlgn="base" hangingPunct="0">
        <a:spcBef>
          <a:spcPct val="0"/>
        </a:spcBef>
        <a:spcAft>
          <a:spcPct val="0"/>
        </a:spcAft>
        <a:defRPr kumimoji="1" sz="4400">
          <a:solidFill>
            <a:schemeClr val="tx2"/>
          </a:solidFill>
          <a:latin typeface="Verdana" pitchFamily="34" charset="0"/>
          <a:ea typeface="ＭＳ Ｐゴシック" pitchFamily="50" charset="-128"/>
        </a:defRPr>
      </a:lvl4pPr>
      <a:lvl5pPr algn="l" rtl="0" eaLnBrk="0" fontAlgn="base" hangingPunct="0">
        <a:spcBef>
          <a:spcPct val="0"/>
        </a:spcBef>
        <a:spcAft>
          <a:spcPct val="0"/>
        </a:spcAft>
        <a:defRPr kumimoji="1" sz="4400">
          <a:solidFill>
            <a:schemeClr val="tx2"/>
          </a:solidFill>
          <a:latin typeface="Verdana" pitchFamily="34" charset="0"/>
          <a:ea typeface="ＭＳ Ｐゴシック" pitchFamily="50" charset="-128"/>
        </a:defRPr>
      </a:lvl5pPr>
      <a:lvl6pPr marL="457200" algn="l" rtl="0" fontAlgn="base">
        <a:spcBef>
          <a:spcPct val="0"/>
        </a:spcBef>
        <a:spcAft>
          <a:spcPct val="0"/>
        </a:spcAft>
        <a:defRPr kumimoji="1" sz="4400">
          <a:solidFill>
            <a:schemeClr val="tx2"/>
          </a:solidFill>
          <a:latin typeface="Verdana" pitchFamily="34" charset="0"/>
          <a:ea typeface="ＭＳ Ｐゴシック" pitchFamily="50" charset="-128"/>
        </a:defRPr>
      </a:lvl6pPr>
      <a:lvl7pPr marL="914400" algn="l" rtl="0" fontAlgn="base">
        <a:spcBef>
          <a:spcPct val="0"/>
        </a:spcBef>
        <a:spcAft>
          <a:spcPct val="0"/>
        </a:spcAft>
        <a:defRPr kumimoji="1" sz="4400">
          <a:solidFill>
            <a:schemeClr val="tx2"/>
          </a:solidFill>
          <a:latin typeface="Verdana" pitchFamily="34" charset="0"/>
          <a:ea typeface="ＭＳ Ｐゴシック" pitchFamily="50" charset="-128"/>
        </a:defRPr>
      </a:lvl7pPr>
      <a:lvl8pPr marL="1371600" algn="l" rtl="0" fontAlgn="base">
        <a:spcBef>
          <a:spcPct val="0"/>
        </a:spcBef>
        <a:spcAft>
          <a:spcPct val="0"/>
        </a:spcAft>
        <a:defRPr kumimoji="1" sz="4400">
          <a:solidFill>
            <a:schemeClr val="tx2"/>
          </a:solidFill>
          <a:latin typeface="Verdana" pitchFamily="34" charset="0"/>
          <a:ea typeface="ＭＳ Ｐゴシック" pitchFamily="50" charset="-128"/>
        </a:defRPr>
      </a:lvl8pPr>
      <a:lvl9pPr marL="1828800" algn="l" rtl="0" fontAlgn="base">
        <a:spcBef>
          <a:spcPct val="0"/>
        </a:spcBef>
        <a:spcAft>
          <a:spcPct val="0"/>
        </a:spcAft>
        <a:defRPr kumimoji="1" sz="4400">
          <a:solidFill>
            <a:schemeClr val="tx2"/>
          </a:solidFill>
          <a:latin typeface="Verdana" pitchFamily="34" charset="0"/>
          <a:ea typeface="ＭＳ Ｐゴシック" pitchFamily="50" charset="-128"/>
        </a:defRPr>
      </a:lvl9pPr>
    </p:titleStyle>
    <p:bodyStyle>
      <a:lvl1pPr marL="342900" indent="-342900" algn="l" rtl="0" eaLnBrk="0" fontAlgn="base" hangingPunct="0">
        <a:spcBef>
          <a:spcPct val="20000"/>
        </a:spcBef>
        <a:spcAft>
          <a:spcPct val="0"/>
        </a:spcAft>
        <a:buClr>
          <a:schemeClr val="folHlink"/>
        </a:buClr>
        <a:buSzPct val="75000"/>
        <a:buFont typeface="Wingdings"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folHlink"/>
        </a:buClr>
        <a:buSzPct val="70000"/>
        <a:buFont typeface="Wingdings" pitchFamily="2" charset="2"/>
        <a:buChar char="n"/>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hlink"/>
        </a:buClr>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SzPct val="85000"/>
        <a:buChar char="•"/>
        <a:defRPr kumimoji="1" sz="2000">
          <a:solidFill>
            <a:schemeClr val="tx1"/>
          </a:solidFill>
          <a:latin typeface="+mn-lt"/>
          <a:ea typeface="+mn-ea"/>
        </a:defRPr>
      </a:lvl5pPr>
      <a:lvl6pPr marL="2514600" indent="-228600" algn="l" rtl="0" fontAlgn="base">
        <a:spcBef>
          <a:spcPct val="20000"/>
        </a:spcBef>
        <a:spcAft>
          <a:spcPct val="0"/>
        </a:spcAft>
        <a:buClr>
          <a:schemeClr val="tx1"/>
        </a:buClr>
        <a:buSzPct val="85000"/>
        <a:buChar char="•"/>
        <a:defRPr kumimoji="1" sz="2000">
          <a:solidFill>
            <a:schemeClr val="tx1"/>
          </a:solidFill>
          <a:latin typeface="+mn-lt"/>
          <a:ea typeface="+mn-ea"/>
        </a:defRPr>
      </a:lvl6pPr>
      <a:lvl7pPr marL="2971800" indent="-228600" algn="l" rtl="0" fontAlgn="base">
        <a:spcBef>
          <a:spcPct val="20000"/>
        </a:spcBef>
        <a:spcAft>
          <a:spcPct val="0"/>
        </a:spcAft>
        <a:buClr>
          <a:schemeClr val="tx1"/>
        </a:buClr>
        <a:buSzPct val="85000"/>
        <a:buChar char="•"/>
        <a:defRPr kumimoji="1" sz="2000">
          <a:solidFill>
            <a:schemeClr val="tx1"/>
          </a:solidFill>
          <a:latin typeface="+mn-lt"/>
          <a:ea typeface="+mn-ea"/>
        </a:defRPr>
      </a:lvl7pPr>
      <a:lvl8pPr marL="3429000" indent="-228600" algn="l" rtl="0" fontAlgn="base">
        <a:spcBef>
          <a:spcPct val="20000"/>
        </a:spcBef>
        <a:spcAft>
          <a:spcPct val="0"/>
        </a:spcAft>
        <a:buClr>
          <a:schemeClr val="tx1"/>
        </a:buClr>
        <a:buSzPct val="85000"/>
        <a:buChar char="•"/>
        <a:defRPr kumimoji="1" sz="2000">
          <a:solidFill>
            <a:schemeClr val="tx1"/>
          </a:solidFill>
          <a:latin typeface="+mn-lt"/>
          <a:ea typeface="+mn-ea"/>
        </a:defRPr>
      </a:lvl8pPr>
      <a:lvl9pPr marL="3886200" indent="-228600" algn="l" rtl="0" fontAlgn="base">
        <a:spcBef>
          <a:spcPct val="20000"/>
        </a:spcBef>
        <a:spcAft>
          <a:spcPct val="0"/>
        </a:spcAft>
        <a:buClr>
          <a:schemeClr val="tx1"/>
        </a:buClr>
        <a:buSzPct val="85000"/>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tx1"/>
            </a:gs>
            <a:gs pos="100000">
              <a:srgbClr val="5F5F5F"/>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0" sz="1400"/>
            </a:lvl1pPr>
          </a:lstStyle>
          <a:p>
            <a:r>
              <a:rPr lang="en-US" altLang="ja-JP" smtClean="0">
                <a:solidFill>
                  <a:srgbClr val="FFFFFF"/>
                </a:solidFill>
              </a:rPr>
              <a:t>2014-05-16</a:t>
            </a:r>
            <a:endParaRPr lang="en-US" altLang="ja-JP">
              <a:solidFill>
                <a:srgbClr val="FFFFFF"/>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0" sz="1400"/>
            </a:lvl1pPr>
          </a:lstStyle>
          <a:p>
            <a:r>
              <a:rPr lang="ja-JP" altLang="en-US">
                <a:solidFill>
                  <a:srgbClr val="FFFFFF"/>
                </a:solidFill>
              </a:rPr>
              <a:t>流体研プレゼンテーション・セミナー</a:t>
            </a:r>
            <a:endParaRPr lang="en-US" altLang="ja-JP">
              <a:solidFill>
                <a:srgbClr val="FFFFFF"/>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0" sz="2400"/>
            </a:lvl1pPr>
          </a:lstStyle>
          <a:p>
            <a:fld id="{FB49870D-FA64-49B0-8266-2D79198DD524}" type="slidenum">
              <a:rPr lang="ja-JP" altLang="en-US">
                <a:solidFill>
                  <a:srgbClr val="FFFFFF"/>
                </a:solidFill>
              </a:rPr>
              <a:pPr/>
              <a:t>‹#›</a:t>
            </a:fld>
            <a:endParaRPr lang="en-US" altLang="ja-JP">
              <a:solidFill>
                <a:srgbClr val="FFFFFF"/>
              </a:solidFill>
            </a:endParaRPr>
          </a:p>
        </p:txBody>
      </p:sp>
    </p:spTree>
  </p:cSld>
  <p:clrMap bg1="lt1" tx1="dk1" bg2="lt2" tx2="dk2" accent1="accent1" accent2="accent2" accent3="accent3" accent4="accent4" accent5="accent5" accent6="accent6" hlink="hlink" folHlink="folHlink"/>
  <p:sldLayoutIdLst>
    <p:sldLayoutId id="2147484208" r:id="rId1"/>
  </p:sldLayoutIdLst>
  <p:transition>
    <p:cover/>
  </p:transition>
  <p:hf hdr="0"/>
  <p:txStyles>
    <p:titleStyle>
      <a:lvl1pPr algn="ctr" rtl="0" fontAlgn="base">
        <a:spcBef>
          <a:spcPct val="0"/>
        </a:spcBef>
        <a:spcAft>
          <a:spcPct val="0"/>
        </a:spcAft>
        <a:defRPr kumimoji="1" sz="4400">
          <a:solidFill>
            <a:schemeClr val="bg1"/>
          </a:solidFill>
          <a:latin typeface="+mj-lt"/>
          <a:ea typeface="+mj-ea"/>
          <a:cs typeface="+mj-cs"/>
        </a:defRPr>
      </a:lvl1pPr>
      <a:lvl2pPr algn="ctr" rtl="0" fontAlgn="base">
        <a:spcBef>
          <a:spcPct val="0"/>
        </a:spcBef>
        <a:spcAft>
          <a:spcPct val="0"/>
        </a:spcAft>
        <a:defRPr kumimoji="1" sz="4400">
          <a:solidFill>
            <a:schemeClr val="bg1"/>
          </a:solidFill>
          <a:latin typeface="Verdana" pitchFamily="34" charset="0"/>
          <a:ea typeface="HGPｺﾞｼｯｸE" pitchFamily="50" charset="-128"/>
        </a:defRPr>
      </a:lvl2pPr>
      <a:lvl3pPr algn="ctr" rtl="0" fontAlgn="base">
        <a:spcBef>
          <a:spcPct val="0"/>
        </a:spcBef>
        <a:spcAft>
          <a:spcPct val="0"/>
        </a:spcAft>
        <a:defRPr kumimoji="1" sz="4400">
          <a:solidFill>
            <a:schemeClr val="bg1"/>
          </a:solidFill>
          <a:latin typeface="Verdana" pitchFamily="34" charset="0"/>
          <a:ea typeface="HGPｺﾞｼｯｸE" pitchFamily="50" charset="-128"/>
        </a:defRPr>
      </a:lvl3pPr>
      <a:lvl4pPr algn="ctr" rtl="0" fontAlgn="base">
        <a:spcBef>
          <a:spcPct val="0"/>
        </a:spcBef>
        <a:spcAft>
          <a:spcPct val="0"/>
        </a:spcAft>
        <a:defRPr kumimoji="1" sz="4400">
          <a:solidFill>
            <a:schemeClr val="bg1"/>
          </a:solidFill>
          <a:latin typeface="Verdana" pitchFamily="34" charset="0"/>
          <a:ea typeface="HGPｺﾞｼｯｸE" pitchFamily="50" charset="-128"/>
        </a:defRPr>
      </a:lvl4pPr>
      <a:lvl5pPr algn="ctr" rtl="0" fontAlgn="base">
        <a:spcBef>
          <a:spcPct val="0"/>
        </a:spcBef>
        <a:spcAft>
          <a:spcPct val="0"/>
        </a:spcAft>
        <a:defRPr kumimoji="1" sz="4400">
          <a:solidFill>
            <a:schemeClr val="bg1"/>
          </a:solidFill>
          <a:latin typeface="Verdana" pitchFamily="34" charset="0"/>
          <a:ea typeface="HGPｺﾞｼｯｸE" pitchFamily="50" charset="-128"/>
        </a:defRPr>
      </a:lvl5pPr>
      <a:lvl6pPr marL="457200" algn="ctr" rtl="0" fontAlgn="base">
        <a:spcBef>
          <a:spcPct val="0"/>
        </a:spcBef>
        <a:spcAft>
          <a:spcPct val="0"/>
        </a:spcAft>
        <a:defRPr kumimoji="1" sz="4400">
          <a:solidFill>
            <a:schemeClr val="bg1"/>
          </a:solidFill>
          <a:latin typeface="Verdana" pitchFamily="34" charset="0"/>
          <a:ea typeface="HGPｺﾞｼｯｸE" pitchFamily="50" charset="-128"/>
        </a:defRPr>
      </a:lvl6pPr>
      <a:lvl7pPr marL="914400" algn="ctr" rtl="0" fontAlgn="base">
        <a:spcBef>
          <a:spcPct val="0"/>
        </a:spcBef>
        <a:spcAft>
          <a:spcPct val="0"/>
        </a:spcAft>
        <a:defRPr kumimoji="1" sz="4400">
          <a:solidFill>
            <a:schemeClr val="bg1"/>
          </a:solidFill>
          <a:latin typeface="Verdana" pitchFamily="34" charset="0"/>
          <a:ea typeface="HGPｺﾞｼｯｸE" pitchFamily="50" charset="-128"/>
        </a:defRPr>
      </a:lvl7pPr>
      <a:lvl8pPr marL="1371600" algn="ctr" rtl="0" fontAlgn="base">
        <a:spcBef>
          <a:spcPct val="0"/>
        </a:spcBef>
        <a:spcAft>
          <a:spcPct val="0"/>
        </a:spcAft>
        <a:defRPr kumimoji="1" sz="4400">
          <a:solidFill>
            <a:schemeClr val="bg1"/>
          </a:solidFill>
          <a:latin typeface="Verdana" pitchFamily="34" charset="0"/>
          <a:ea typeface="HGPｺﾞｼｯｸE" pitchFamily="50" charset="-128"/>
        </a:defRPr>
      </a:lvl8pPr>
      <a:lvl9pPr marL="1828800" algn="ctr" rtl="0" fontAlgn="base">
        <a:spcBef>
          <a:spcPct val="0"/>
        </a:spcBef>
        <a:spcAft>
          <a:spcPct val="0"/>
        </a:spcAft>
        <a:defRPr kumimoji="1" sz="4400">
          <a:solidFill>
            <a:schemeClr val="bg1"/>
          </a:solidFill>
          <a:latin typeface="Verdana" pitchFamily="34" charset="0"/>
          <a:ea typeface="HGPｺﾞｼｯｸE" pitchFamily="50" charset="-128"/>
        </a:defRPr>
      </a:lvl9pPr>
    </p:titleStyle>
    <p:bodyStyle>
      <a:lvl1pPr marL="342900" indent="-342900" algn="l" rtl="0" fontAlgn="base">
        <a:spcBef>
          <a:spcPct val="20000"/>
        </a:spcBef>
        <a:spcAft>
          <a:spcPct val="0"/>
        </a:spcAft>
        <a:buChar char="•"/>
        <a:defRPr kumimoji="1" sz="3600">
          <a:solidFill>
            <a:schemeClr val="bg1"/>
          </a:solidFill>
          <a:latin typeface="+mn-lt"/>
          <a:ea typeface="+mn-ea"/>
          <a:cs typeface="+mn-cs"/>
        </a:defRPr>
      </a:lvl1pPr>
      <a:lvl2pPr marL="742950" indent="-285750" algn="l" rtl="0" fontAlgn="base">
        <a:spcBef>
          <a:spcPct val="20000"/>
        </a:spcBef>
        <a:spcAft>
          <a:spcPct val="0"/>
        </a:spcAft>
        <a:buChar char="–"/>
        <a:defRPr kumimoji="1" sz="3200">
          <a:solidFill>
            <a:schemeClr val="bg1"/>
          </a:solidFill>
          <a:latin typeface="+mn-lt"/>
          <a:ea typeface="+mn-ea"/>
        </a:defRPr>
      </a:lvl2pPr>
      <a:lvl3pPr marL="1143000" indent="-228600" algn="l" rtl="0" fontAlgn="base">
        <a:spcBef>
          <a:spcPct val="20000"/>
        </a:spcBef>
        <a:spcAft>
          <a:spcPct val="0"/>
        </a:spcAft>
        <a:buChar char="•"/>
        <a:defRPr kumimoji="1" sz="2800">
          <a:solidFill>
            <a:schemeClr val="bg1"/>
          </a:solidFill>
          <a:latin typeface="+mn-lt"/>
          <a:ea typeface="+mn-ea"/>
        </a:defRPr>
      </a:lvl3pPr>
      <a:lvl4pPr marL="1600200" indent="-228600" algn="l" rtl="0" fontAlgn="base">
        <a:spcBef>
          <a:spcPct val="20000"/>
        </a:spcBef>
        <a:spcAft>
          <a:spcPct val="0"/>
        </a:spcAft>
        <a:buChar char="–"/>
        <a:defRPr kumimoji="1" sz="2400">
          <a:solidFill>
            <a:schemeClr val="bg1"/>
          </a:solidFill>
          <a:latin typeface="+mn-lt"/>
          <a:ea typeface="+mn-ea"/>
        </a:defRPr>
      </a:lvl4pPr>
      <a:lvl5pPr marL="2057400" indent="-228600" algn="l" rtl="0" fontAlgn="base">
        <a:spcBef>
          <a:spcPct val="20000"/>
        </a:spcBef>
        <a:spcAft>
          <a:spcPct val="0"/>
        </a:spcAft>
        <a:buChar char="»"/>
        <a:defRPr kumimoji="1" sz="2400">
          <a:solidFill>
            <a:schemeClr val="bg1"/>
          </a:solidFill>
          <a:latin typeface="+mn-lt"/>
          <a:ea typeface="+mn-ea"/>
        </a:defRPr>
      </a:lvl5pPr>
      <a:lvl6pPr marL="2514600" indent="-228600" algn="l" rtl="0" fontAlgn="base">
        <a:spcBef>
          <a:spcPct val="20000"/>
        </a:spcBef>
        <a:spcAft>
          <a:spcPct val="0"/>
        </a:spcAft>
        <a:buChar char="»"/>
        <a:defRPr kumimoji="1" sz="2400">
          <a:solidFill>
            <a:schemeClr val="bg1"/>
          </a:solidFill>
          <a:latin typeface="+mn-lt"/>
          <a:ea typeface="+mn-ea"/>
        </a:defRPr>
      </a:lvl6pPr>
      <a:lvl7pPr marL="2971800" indent="-228600" algn="l" rtl="0" fontAlgn="base">
        <a:spcBef>
          <a:spcPct val="20000"/>
        </a:spcBef>
        <a:spcAft>
          <a:spcPct val="0"/>
        </a:spcAft>
        <a:buChar char="»"/>
        <a:defRPr kumimoji="1" sz="2400">
          <a:solidFill>
            <a:schemeClr val="bg1"/>
          </a:solidFill>
          <a:latin typeface="+mn-lt"/>
          <a:ea typeface="+mn-ea"/>
        </a:defRPr>
      </a:lvl7pPr>
      <a:lvl8pPr marL="3429000" indent="-228600" algn="l" rtl="0" fontAlgn="base">
        <a:spcBef>
          <a:spcPct val="20000"/>
        </a:spcBef>
        <a:spcAft>
          <a:spcPct val="0"/>
        </a:spcAft>
        <a:buChar char="»"/>
        <a:defRPr kumimoji="1" sz="2400">
          <a:solidFill>
            <a:schemeClr val="bg1"/>
          </a:solidFill>
          <a:latin typeface="+mn-lt"/>
          <a:ea typeface="+mn-ea"/>
        </a:defRPr>
      </a:lvl8pPr>
      <a:lvl9pPr marL="3886200" indent="-228600" algn="l" rtl="0" fontAlgn="base">
        <a:spcBef>
          <a:spcPct val="20000"/>
        </a:spcBef>
        <a:spcAft>
          <a:spcPct val="0"/>
        </a:spcAft>
        <a:buChar char="»"/>
        <a:defRPr kumimoji="1" sz="2400">
          <a:solidFill>
            <a:schemeClr val="bg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8478838" cy="6173788"/>
            <a:chOff x="0" y="0"/>
            <a:chExt cx="5341" cy="3889"/>
          </a:xfrm>
        </p:grpSpPr>
        <p:sp>
          <p:nvSpPr>
            <p:cNvPr id="270339" name="Freeform 3"/>
            <p:cNvSpPr>
              <a:spLocks/>
            </p:cNvSpPr>
            <p:nvPr/>
          </p:nvSpPr>
          <p:spPr bwMode="ltGray">
            <a:xfrm>
              <a:off x="0" y="0"/>
              <a:ext cx="3863" cy="3889"/>
            </a:xfrm>
            <a:custGeom>
              <a:avLst/>
              <a:gdLst/>
              <a:ahLst/>
              <a:cxnLst>
                <a:cxn ang="0">
                  <a:pos x="3862" y="3418"/>
                </a:cxn>
                <a:cxn ang="0">
                  <a:pos x="457" y="0"/>
                </a:cxn>
                <a:cxn ang="0">
                  <a:pos x="0" y="0"/>
                </a:cxn>
                <a:cxn ang="0">
                  <a:pos x="0" y="481"/>
                </a:cxn>
                <a:cxn ang="0">
                  <a:pos x="3394" y="3888"/>
                </a:cxn>
                <a:cxn ang="0">
                  <a:pos x="3862" y="3418"/>
                </a:cxn>
              </a:cxnLst>
              <a:rect l="0" t="0" r="r" b="b"/>
              <a:pathLst>
                <a:path w="3863" h="3889">
                  <a:moveTo>
                    <a:pt x="3862" y="3418"/>
                  </a:moveTo>
                  <a:lnTo>
                    <a:pt x="457" y="0"/>
                  </a:lnTo>
                  <a:lnTo>
                    <a:pt x="0" y="0"/>
                  </a:lnTo>
                  <a:lnTo>
                    <a:pt x="0" y="481"/>
                  </a:lnTo>
                  <a:lnTo>
                    <a:pt x="3394" y="3888"/>
                  </a:lnTo>
                  <a:lnTo>
                    <a:pt x="3862" y="3418"/>
                  </a:lnTo>
                </a:path>
              </a:pathLst>
            </a:custGeom>
            <a:solidFill>
              <a:schemeClr val="bg1">
                <a:alpha val="50000"/>
              </a:schemeClr>
            </a:solidFill>
            <a:ln w="9525" cap="rnd">
              <a:noFill/>
              <a:round/>
              <a:headEnd/>
              <a:tailEnd/>
            </a:ln>
            <a:effectLst/>
          </p:spPr>
          <p:txBody>
            <a:bodyPr/>
            <a:lstStyle/>
            <a:p>
              <a:endParaRPr lang="ja-JP" altLang="en-US">
                <a:solidFill>
                  <a:srgbClr val="FFFFFF"/>
                </a:solidFill>
              </a:endParaRPr>
            </a:p>
          </p:txBody>
        </p:sp>
        <p:sp>
          <p:nvSpPr>
            <p:cNvPr id="270340" name="Freeform 4"/>
            <p:cNvSpPr>
              <a:spLocks/>
            </p:cNvSpPr>
            <p:nvPr/>
          </p:nvSpPr>
          <p:spPr bwMode="ltGray">
            <a:xfrm>
              <a:off x="860" y="0"/>
              <a:ext cx="3394" cy="3223"/>
            </a:xfrm>
            <a:custGeom>
              <a:avLst/>
              <a:gdLst/>
              <a:ahLst/>
              <a:cxnLst>
                <a:cxn ang="0">
                  <a:pos x="370" y="0"/>
                </a:cxn>
                <a:cxn ang="0">
                  <a:pos x="3393" y="3036"/>
                </a:cxn>
                <a:cxn ang="0">
                  <a:pos x="3208" y="3222"/>
                </a:cxn>
                <a:cxn ang="0">
                  <a:pos x="0" y="0"/>
                </a:cxn>
                <a:cxn ang="0">
                  <a:pos x="370" y="0"/>
                </a:cxn>
              </a:cxnLst>
              <a:rect l="0" t="0" r="r" b="b"/>
              <a:pathLst>
                <a:path w="3394" h="3223">
                  <a:moveTo>
                    <a:pt x="370" y="0"/>
                  </a:moveTo>
                  <a:lnTo>
                    <a:pt x="3393" y="3036"/>
                  </a:lnTo>
                  <a:lnTo>
                    <a:pt x="3208" y="3222"/>
                  </a:lnTo>
                  <a:lnTo>
                    <a:pt x="0" y="0"/>
                  </a:lnTo>
                  <a:lnTo>
                    <a:pt x="370" y="0"/>
                  </a:lnTo>
                </a:path>
              </a:pathLst>
            </a:custGeom>
            <a:solidFill>
              <a:schemeClr val="bg1">
                <a:alpha val="50000"/>
              </a:schemeClr>
            </a:solidFill>
            <a:ln w="9525" cap="rnd">
              <a:noFill/>
              <a:round/>
              <a:headEnd/>
              <a:tailEnd/>
            </a:ln>
            <a:effectLst/>
          </p:spPr>
          <p:txBody>
            <a:bodyPr/>
            <a:lstStyle/>
            <a:p>
              <a:endParaRPr lang="ja-JP" altLang="en-US">
                <a:solidFill>
                  <a:srgbClr val="FFFFFF"/>
                </a:solidFill>
              </a:endParaRPr>
            </a:p>
          </p:txBody>
        </p:sp>
        <p:sp>
          <p:nvSpPr>
            <p:cNvPr id="270341" name="Freeform 5"/>
            <p:cNvSpPr>
              <a:spLocks/>
            </p:cNvSpPr>
            <p:nvPr/>
          </p:nvSpPr>
          <p:spPr bwMode="ltGray">
            <a:xfrm>
              <a:off x="2187" y="0"/>
              <a:ext cx="2859" cy="2556"/>
            </a:xfrm>
            <a:custGeom>
              <a:avLst/>
              <a:gdLst/>
              <a:ahLst/>
              <a:cxnLst>
                <a:cxn ang="0">
                  <a:pos x="630" y="0"/>
                </a:cxn>
                <a:cxn ang="0">
                  <a:pos x="2858" y="2238"/>
                </a:cxn>
                <a:cxn ang="0">
                  <a:pos x="2543" y="2555"/>
                </a:cxn>
                <a:cxn ang="0">
                  <a:pos x="0" y="0"/>
                </a:cxn>
                <a:cxn ang="0">
                  <a:pos x="630" y="0"/>
                </a:cxn>
              </a:cxnLst>
              <a:rect l="0" t="0" r="r" b="b"/>
              <a:pathLst>
                <a:path w="2859" h="2556">
                  <a:moveTo>
                    <a:pt x="630" y="0"/>
                  </a:moveTo>
                  <a:lnTo>
                    <a:pt x="2858" y="2238"/>
                  </a:lnTo>
                  <a:lnTo>
                    <a:pt x="2543" y="2555"/>
                  </a:lnTo>
                  <a:lnTo>
                    <a:pt x="0" y="0"/>
                  </a:lnTo>
                  <a:lnTo>
                    <a:pt x="630" y="0"/>
                  </a:lnTo>
                </a:path>
              </a:pathLst>
            </a:custGeom>
            <a:solidFill>
              <a:schemeClr val="bg1">
                <a:alpha val="50000"/>
              </a:schemeClr>
            </a:solidFill>
            <a:ln w="9525" cap="rnd">
              <a:noFill/>
              <a:round/>
              <a:headEnd/>
              <a:tailEnd/>
            </a:ln>
            <a:effectLst/>
          </p:spPr>
          <p:txBody>
            <a:bodyPr/>
            <a:lstStyle/>
            <a:p>
              <a:endParaRPr lang="ja-JP" altLang="en-US">
                <a:solidFill>
                  <a:srgbClr val="FFFFFF"/>
                </a:solidFill>
              </a:endParaRPr>
            </a:p>
          </p:txBody>
        </p:sp>
        <p:sp>
          <p:nvSpPr>
            <p:cNvPr id="270342" name="Freeform 6"/>
            <p:cNvSpPr>
              <a:spLocks/>
            </p:cNvSpPr>
            <p:nvPr/>
          </p:nvSpPr>
          <p:spPr bwMode="ltGray">
            <a:xfrm>
              <a:off x="3055" y="0"/>
              <a:ext cx="2286" cy="2121"/>
            </a:xfrm>
            <a:custGeom>
              <a:avLst/>
              <a:gdLst/>
              <a:ahLst/>
              <a:cxnLst>
                <a:cxn ang="0">
                  <a:pos x="0" y="0"/>
                </a:cxn>
                <a:cxn ang="0">
                  <a:pos x="2111" y="2120"/>
                </a:cxn>
                <a:cxn ang="0">
                  <a:pos x="2285" y="1945"/>
                </a:cxn>
                <a:cxn ang="0">
                  <a:pos x="348" y="0"/>
                </a:cxn>
                <a:cxn ang="0">
                  <a:pos x="0" y="0"/>
                </a:cxn>
              </a:cxnLst>
              <a:rect l="0" t="0" r="r" b="b"/>
              <a:pathLst>
                <a:path w="2286" h="2121">
                  <a:moveTo>
                    <a:pt x="0" y="0"/>
                  </a:moveTo>
                  <a:lnTo>
                    <a:pt x="2111" y="2120"/>
                  </a:lnTo>
                  <a:lnTo>
                    <a:pt x="2285" y="1945"/>
                  </a:lnTo>
                  <a:lnTo>
                    <a:pt x="348" y="0"/>
                  </a:lnTo>
                  <a:lnTo>
                    <a:pt x="0" y="0"/>
                  </a:lnTo>
                </a:path>
              </a:pathLst>
            </a:custGeom>
            <a:solidFill>
              <a:schemeClr val="bg1">
                <a:alpha val="50000"/>
              </a:schemeClr>
            </a:solidFill>
            <a:ln w="9525" cap="rnd">
              <a:noFill/>
              <a:round/>
              <a:headEnd/>
              <a:tailEnd/>
            </a:ln>
            <a:effectLst/>
          </p:spPr>
          <p:txBody>
            <a:bodyPr/>
            <a:lstStyle/>
            <a:p>
              <a:endParaRPr lang="ja-JP" altLang="en-US">
                <a:solidFill>
                  <a:srgbClr val="FFFFFF"/>
                </a:solidFill>
              </a:endParaRPr>
            </a:p>
          </p:txBody>
        </p:sp>
      </p:grpSp>
      <p:sp>
        <p:nvSpPr>
          <p:cNvPr id="270343" name="Rectangle 7"/>
          <p:cNvSpPr>
            <a:spLocks noGrp="1" noChangeArrowheads="1"/>
          </p:cNvSpPr>
          <p:nvPr>
            <p:ph type="title"/>
          </p:nvPr>
        </p:nvSpPr>
        <p:spPr bwMode="auto">
          <a:xfrm>
            <a:off x="685800" y="228600"/>
            <a:ext cx="7772400" cy="1219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ja-JP" altLang="en-US" smtClean="0"/>
              <a:t>マスタ タイトルの書式設定</a:t>
            </a:r>
          </a:p>
        </p:txBody>
      </p:sp>
      <p:sp>
        <p:nvSpPr>
          <p:cNvPr id="270344" name="Rectangle 8"/>
          <p:cNvSpPr>
            <a:spLocks noGrp="1" noChangeArrowheads="1"/>
          </p:cNvSpPr>
          <p:nvPr>
            <p:ph type="body" idx="1"/>
          </p:nvPr>
        </p:nvSpPr>
        <p:spPr bwMode="auto">
          <a:xfrm>
            <a:off x="685800" y="1828800"/>
            <a:ext cx="77724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270345" name="Rectangle 9"/>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0" hangingPunct="0">
              <a:defRPr kumimoji="0" sz="2400">
                <a:solidFill>
                  <a:schemeClr val="tx1"/>
                </a:solidFill>
                <a:latin typeface="+mn-lt"/>
                <a:ea typeface="+mn-ea"/>
              </a:defRPr>
            </a:lvl1pPr>
          </a:lstStyle>
          <a:p>
            <a:r>
              <a:rPr lang="en-US" altLang="ja-JP" smtClean="0">
                <a:solidFill>
                  <a:srgbClr val="000000"/>
                </a:solidFill>
              </a:rPr>
              <a:t>2014-05-16</a:t>
            </a:r>
            <a:endParaRPr lang="en-US" altLang="ja-JP">
              <a:solidFill>
                <a:srgbClr val="000000"/>
              </a:solidFill>
            </a:endParaRPr>
          </a:p>
        </p:txBody>
      </p:sp>
      <p:sp>
        <p:nvSpPr>
          <p:cNvPr id="270346" name="Rectangle 10"/>
          <p:cNvSpPr>
            <a:spLocks noGrp="1" noChangeArrowheads="1"/>
          </p:cNvSpPr>
          <p:nvPr>
            <p:ph type="sldNum" sz="quarter" idx="4"/>
          </p:nvPr>
        </p:nvSpPr>
        <p:spPr bwMode="auto">
          <a:xfrm>
            <a:off x="7086600" y="152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0" hangingPunct="0">
              <a:defRPr kumimoji="0" sz="4000">
                <a:solidFill>
                  <a:schemeClr val="tx1"/>
                </a:solidFill>
                <a:latin typeface="+mn-lt"/>
                <a:ea typeface="+mn-ea"/>
              </a:defRPr>
            </a:lvl1pPr>
          </a:lstStyle>
          <a:p>
            <a:fld id="{D893F8E1-CD2F-4533-8996-1D46B7608184}" type="slidenum">
              <a:rPr lang="ja-JP" altLang="en-US">
                <a:solidFill>
                  <a:srgbClr val="000000"/>
                </a:solidFill>
              </a:rPr>
              <a:pPr/>
              <a:t>‹#›</a:t>
            </a:fld>
            <a:endParaRPr lang="en-US" altLang="ja-JP">
              <a:solidFill>
                <a:srgbClr val="000000"/>
              </a:solidFill>
            </a:endParaRPr>
          </a:p>
        </p:txBody>
      </p:sp>
      <p:sp>
        <p:nvSpPr>
          <p:cNvPr id="270347" name="Rectangle 11"/>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eaLnBrk="0" hangingPunct="0">
              <a:defRPr kumimoji="0" sz="2400">
                <a:solidFill>
                  <a:schemeClr val="tx1"/>
                </a:solidFill>
                <a:latin typeface="+mn-lt"/>
                <a:ea typeface="+mn-ea"/>
              </a:defRPr>
            </a:lvl1pPr>
          </a:lstStyle>
          <a:p>
            <a:r>
              <a:rPr lang="ja-JP" altLang="en-US">
                <a:solidFill>
                  <a:srgbClr val="000000"/>
                </a:solidFill>
              </a:rPr>
              <a:t>流体研プレゼンテーション・セミナー</a:t>
            </a:r>
            <a:endParaRPr lang="en-US" altLang="ja-JP">
              <a:solidFill>
                <a:srgbClr val="000000"/>
              </a:solidFill>
            </a:endParaRPr>
          </a:p>
        </p:txBody>
      </p:sp>
    </p:spTree>
  </p:cSld>
  <p:clrMap bg1="lt1" tx1="dk1" bg2="lt2" tx2="dk2" accent1="accent1" accent2="accent2" accent3="accent3" accent4="accent4" accent5="accent5" accent6="accent6" hlink="hlink" folHlink="folHlink"/>
  <p:sldLayoutIdLst>
    <p:sldLayoutId id="2147484210" r:id="rId1"/>
  </p:sldLayoutIdLst>
  <p:hf hdr="0"/>
  <p:txStyles>
    <p:titleStyle>
      <a:lvl1pPr algn="ctr" rtl="0" fontAlgn="base">
        <a:spcBef>
          <a:spcPct val="0"/>
        </a:spcBef>
        <a:spcAft>
          <a:spcPct val="0"/>
        </a:spcAft>
        <a:defRPr kumimoji="1" sz="4400">
          <a:solidFill>
            <a:schemeClr val="tx2"/>
          </a:solidFill>
          <a:effectLst>
            <a:outerShdw blurRad="38100" dist="38100" dir="2700000" algn="tl">
              <a:srgbClr val="C0C0C0"/>
            </a:outerShdw>
          </a:effectLst>
          <a:latin typeface="+mj-lt"/>
          <a:ea typeface="+mj-ea"/>
          <a:cs typeface="+mj-cs"/>
        </a:defRPr>
      </a:lvl1pPr>
      <a:lvl2pPr algn="ctr" rtl="0" fontAlgn="base">
        <a:spcBef>
          <a:spcPct val="0"/>
        </a:spcBef>
        <a:spcAft>
          <a:spcPct val="0"/>
        </a:spcAft>
        <a:defRPr kumimoji="1" sz="4400">
          <a:solidFill>
            <a:schemeClr val="tx2"/>
          </a:solidFill>
          <a:effectLst>
            <a:outerShdw blurRad="38100" dist="38100" dir="2700000" algn="tl">
              <a:srgbClr val="C0C0C0"/>
            </a:outerShdw>
          </a:effectLst>
          <a:latin typeface="Times New Roman" pitchFamily="18" charset="0"/>
          <a:ea typeface="ＭＳ Ｐゴシック" pitchFamily="50" charset="-128"/>
        </a:defRPr>
      </a:lvl2pPr>
      <a:lvl3pPr algn="ctr" rtl="0" fontAlgn="base">
        <a:spcBef>
          <a:spcPct val="0"/>
        </a:spcBef>
        <a:spcAft>
          <a:spcPct val="0"/>
        </a:spcAft>
        <a:defRPr kumimoji="1" sz="4400">
          <a:solidFill>
            <a:schemeClr val="tx2"/>
          </a:solidFill>
          <a:effectLst>
            <a:outerShdw blurRad="38100" dist="38100" dir="2700000" algn="tl">
              <a:srgbClr val="C0C0C0"/>
            </a:outerShdw>
          </a:effectLst>
          <a:latin typeface="Times New Roman" pitchFamily="18" charset="0"/>
          <a:ea typeface="ＭＳ Ｐゴシック" pitchFamily="50" charset="-128"/>
        </a:defRPr>
      </a:lvl3pPr>
      <a:lvl4pPr algn="ctr" rtl="0" fontAlgn="base">
        <a:spcBef>
          <a:spcPct val="0"/>
        </a:spcBef>
        <a:spcAft>
          <a:spcPct val="0"/>
        </a:spcAft>
        <a:defRPr kumimoji="1" sz="4400">
          <a:solidFill>
            <a:schemeClr val="tx2"/>
          </a:solidFill>
          <a:effectLst>
            <a:outerShdw blurRad="38100" dist="38100" dir="2700000" algn="tl">
              <a:srgbClr val="C0C0C0"/>
            </a:outerShdw>
          </a:effectLst>
          <a:latin typeface="Times New Roman" pitchFamily="18" charset="0"/>
          <a:ea typeface="ＭＳ Ｐゴシック" pitchFamily="50" charset="-128"/>
        </a:defRPr>
      </a:lvl4pPr>
      <a:lvl5pPr algn="ctr" rtl="0" fontAlgn="base">
        <a:spcBef>
          <a:spcPct val="0"/>
        </a:spcBef>
        <a:spcAft>
          <a:spcPct val="0"/>
        </a:spcAft>
        <a:defRPr kumimoji="1" sz="4400">
          <a:solidFill>
            <a:schemeClr val="tx2"/>
          </a:solidFill>
          <a:effectLst>
            <a:outerShdw blurRad="38100" dist="38100" dir="2700000" algn="tl">
              <a:srgbClr val="C0C0C0"/>
            </a:outerShdw>
          </a:effectLst>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effectLst>
            <a:outerShdw blurRad="38100" dist="38100" dir="2700000" algn="tl">
              <a:srgbClr val="C0C0C0"/>
            </a:outerShdw>
          </a:effectLst>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effectLst>
            <a:outerShdw blurRad="38100" dist="38100" dir="2700000" algn="tl">
              <a:srgbClr val="C0C0C0"/>
            </a:outerShdw>
          </a:effectLst>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effectLst>
            <a:outerShdw blurRad="38100" dist="38100" dir="2700000" algn="tl">
              <a:srgbClr val="C0C0C0"/>
            </a:outerShdw>
          </a:effectLst>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effectLst>
            <a:outerShdw blurRad="38100" dist="38100" dir="2700000" algn="tl">
              <a:srgbClr val="C0C0C0"/>
            </a:outerShdw>
          </a:effectLst>
          <a:latin typeface="Times New Roman" pitchFamily="18" charset="0"/>
          <a:ea typeface="ＭＳ Ｐゴシック" pitchFamily="50" charset="-128"/>
        </a:defRPr>
      </a:lvl9pPr>
    </p:titleStyle>
    <p:bodyStyle>
      <a:lvl1pPr marL="342900" indent="-342900" algn="l" rtl="0" fontAlgn="base">
        <a:spcBef>
          <a:spcPct val="20000"/>
        </a:spcBef>
        <a:spcAft>
          <a:spcPct val="0"/>
        </a:spcAft>
        <a:buClr>
          <a:schemeClr val="tx2"/>
        </a:buClr>
        <a:buChar char="•"/>
        <a:defRPr kumimoji="1" sz="3200">
          <a:solidFill>
            <a:schemeClr val="tx1"/>
          </a:solidFill>
          <a:effectLst>
            <a:outerShdw blurRad="38100" dist="38100" dir="2700000" algn="tl">
              <a:srgbClr val="C0C0C0"/>
            </a:outerShdw>
          </a:effectLst>
          <a:latin typeface="+mn-lt"/>
          <a:ea typeface="+mn-ea"/>
          <a:cs typeface="+mn-cs"/>
        </a:defRPr>
      </a:lvl1pPr>
      <a:lvl2pPr marL="742950" indent="-285750" algn="l" rtl="0" fontAlgn="base">
        <a:spcBef>
          <a:spcPct val="20000"/>
        </a:spcBef>
        <a:spcAft>
          <a:spcPct val="0"/>
        </a:spcAft>
        <a:buClr>
          <a:schemeClr val="tx1"/>
        </a:buClr>
        <a:buChar char="•"/>
        <a:defRPr kumimoji="1" sz="2800">
          <a:solidFill>
            <a:schemeClr val="tx1"/>
          </a:solidFill>
          <a:effectLst>
            <a:outerShdw blurRad="38100" dist="38100" dir="2700000" algn="tl">
              <a:srgbClr val="C0C0C0"/>
            </a:outerShdw>
          </a:effectLst>
          <a:latin typeface="+mn-lt"/>
          <a:ea typeface="+mn-ea"/>
        </a:defRPr>
      </a:lvl2pPr>
      <a:lvl3pPr marL="1143000" indent="-228600" algn="l" rtl="0" fontAlgn="base">
        <a:spcBef>
          <a:spcPct val="20000"/>
        </a:spcBef>
        <a:spcAft>
          <a:spcPct val="0"/>
        </a:spcAft>
        <a:buClr>
          <a:schemeClr val="tx1"/>
        </a:buClr>
        <a:buChar char="•"/>
        <a:defRPr kumimoji="1" sz="2400">
          <a:solidFill>
            <a:schemeClr val="tx1"/>
          </a:solidFill>
          <a:effectLst>
            <a:outerShdw blurRad="38100" dist="38100" dir="2700000" algn="tl">
              <a:srgbClr val="C0C0C0"/>
            </a:outerShdw>
          </a:effectLst>
          <a:latin typeface="+mn-lt"/>
          <a:ea typeface="+mn-ea"/>
        </a:defRPr>
      </a:lvl3pPr>
      <a:lvl4pPr marL="1600200" indent="-228600" algn="l" rtl="0" fontAlgn="base">
        <a:spcBef>
          <a:spcPct val="20000"/>
        </a:spcBef>
        <a:spcAft>
          <a:spcPct val="0"/>
        </a:spcAft>
        <a:buClr>
          <a:schemeClr val="tx2"/>
        </a:buClr>
        <a:buChar char="•"/>
        <a:defRPr kumimoji="1" sz="2000">
          <a:solidFill>
            <a:schemeClr val="tx1"/>
          </a:solidFill>
          <a:effectLst>
            <a:outerShdw blurRad="38100" dist="38100" dir="2700000" algn="tl">
              <a:srgbClr val="C0C0C0"/>
            </a:outerShdw>
          </a:effectLst>
          <a:latin typeface="+mn-lt"/>
          <a:ea typeface="+mn-ea"/>
        </a:defRPr>
      </a:lvl4pPr>
      <a:lvl5pPr marL="2057400" indent="-228600" algn="l" rtl="0" fontAlgn="base">
        <a:spcBef>
          <a:spcPct val="20000"/>
        </a:spcBef>
        <a:spcAft>
          <a:spcPct val="0"/>
        </a:spcAft>
        <a:buClr>
          <a:schemeClr val="tx1"/>
        </a:buClr>
        <a:buChar char="•"/>
        <a:defRPr kumimoji="1" sz="2000">
          <a:solidFill>
            <a:schemeClr val="tx1"/>
          </a:solidFill>
          <a:effectLst>
            <a:outerShdw blurRad="38100" dist="38100" dir="2700000" algn="tl">
              <a:srgbClr val="C0C0C0"/>
            </a:outerShdw>
          </a:effectLst>
          <a:latin typeface="+mn-lt"/>
          <a:ea typeface="+mn-ea"/>
        </a:defRPr>
      </a:lvl5pPr>
      <a:lvl6pPr marL="2514600" indent="-228600" algn="l" rtl="0" fontAlgn="base">
        <a:spcBef>
          <a:spcPct val="20000"/>
        </a:spcBef>
        <a:spcAft>
          <a:spcPct val="0"/>
        </a:spcAft>
        <a:buClr>
          <a:schemeClr val="tx1"/>
        </a:buClr>
        <a:buChar char="•"/>
        <a:defRPr kumimoji="1" sz="2000">
          <a:solidFill>
            <a:schemeClr val="tx1"/>
          </a:solidFill>
          <a:effectLst>
            <a:outerShdw blurRad="38100" dist="38100" dir="2700000" algn="tl">
              <a:srgbClr val="C0C0C0"/>
            </a:outerShdw>
          </a:effectLst>
          <a:latin typeface="+mn-lt"/>
          <a:ea typeface="+mn-ea"/>
        </a:defRPr>
      </a:lvl6pPr>
      <a:lvl7pPr marL="2971800" indent="-228600" algn="l" rtl="0" fontAlgn="base">
        <a:spcBef>
          <a:spcPct val="20000"/>
        </a:spcBef>
        <a:spcAft>
          <a:spcPct val="0"/>
        </a:spcAft>
        <a:buClr>
          <a:schemeClr val="tx1"/>
        </a:buClr>
        <a:buChar char="•"/>
        <a:defRPr kumimoji="1" sz="2000">
          <a:solidFill>
            <a:schemeClr val="tx1"/>
          </a:solidFill>
          <a:effectLst>
            <a:outerShdw blurRad="38100" dist="38100" dir="2700000" algn="tl">
              <a:srgbClr val="C0C0C0"/>
            </a:outerShdw>
          </a:effectLst>
          <a:latin typeface="+mn-lt"/>
          <a:ea typeface="+mn-ea"/>
        </a:defRPr>
      </a:lvl7pPr>
      <a:lvl8pPr marL="3429000" indent="-228600" algn="l" rtl="0" fontAlgn="base">
        <a:spcBef>
          <a:spcPct val="20000"/>
        </a:spcBef>
        <a:spcAft>
          <a:spcPct val="0"/>
        </a:spcAft>
        <a:buClr>
          <a:schemeClr val="tx1"/>
        </a:buClr>
        <a:buChar char="•"/>
        <a:defRPr kumimoji="1" sz="2000">
          <a:solidFill>
            <a:schemeClr val="tx1"/>
          </a:solidFill>
          <a:effectLst>
            <a:outerShdw blurRad="38100" dist="38100" dir="2700000" algn="tl">
              <a:srgbClr val="C0C0C0"/>
            </a:outerShdw>
          </a:effectLst>
          <a:latin typeface="+mn-lt"/>
          <a:ea typeface="+mn-ea"/>
        </a:defRPr>
      </a:lvl8pPr>
      <a:lvl9pPr marL="3886200" indent="-228600" algn="l" rtl="0" fontAlgn="base">
        <a:spcBef>
          <a:spcPct val="20000"/>
        </a:spcBef>
        <a:spcAft>
          <a:spcPct val="0"/>
        </a:spcAft>
        <a:buClr>
          <a:schemeClr val="tx1"/>
        </a:buClr>
        <a:buChar char="•"/>
        <a:defRPr kumimoji="1" sz="2000">
          <a:solidFill>
            <a:schemeClr val="tx1"/>
          </a:solidFill>
          <a:effectLst>
            <a:outerShdw blurRad="38100" dist="38100" dir="2700000" algn="tl">
              <a:srgbClr val="C0C0C0"/>
            </a:outerShdw>
          </a:effectLst>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21.xml"/><Relationship Id="rId1" Type="http://schemas.openxmlformats.org/officeDocument/2006/relationships/slideLayout" Target="../slideLayouts/slideLayout26.xml"/><Relationship Id="rId4" Type="http://schemas.openxmlformats.org/officeDocument/2006/relationships/image" Target="../media/image11.wmf"/></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88.xml"/><Relationship Id="rId4" Type="http://schemas.openxmlformats.org/officeDocument/2006/relationships/image" Target="../media/image13.jpeg"/></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51.xml"/><Relationship Id="rId5" Type="http://schemas.openxmlformats.org/officeDocument/2006/relationships/image" Target="http://www.nmri.go.jp/ocean/Experiment/img/icetank_windview.png" TargetMode="Externa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70.xml"/></Relationships>
</file>

<file path=ppt/slides/_rels/slide25.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25.xml"/><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4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6.xml"/><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7.xml"/><Relationship Id="rId1" Type="http://schemas.openxmlformats.org/officeDocument/2006/relationships/slideLayout" Target="../slideLayouts/slideLayout8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39.xml"/><Relationship Id="rId1" Type="http://schemas.openxmlformats.org/officeDocument/2006/relationships/slideLayout" Target="../slideLayouts/slideLayout7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40.xml"/><Relationship Id="rId1" Type="http://schemas.openxmlformats.org/officeDocument/2006/relationships/slideLayout" Target="../slideLayouts/slideLayout7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9.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80.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8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8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8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8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8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86.xml"/></Relationships>
</file>

<file path=ppt/slides/_rels/slide5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5.xml"/><Relationship Id="rId1" Type="http://schemas.openxmlformats.org/officeDocument/2006/relationships/slideLayout" Target="../slideLayouts/slideLayout71.xml"/></Relationships>
</file>

<file path=ppt/slides/_rels/slide5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6.xml"/><Relationship Id="rId1" Type="http://schemas.openxmlformats.org/officeDocument/2006/relationships/slideLayout" Target="../slideLayouts/slideLayout8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p:txBody>
          <a:bodyPr/>
          <a:lstStyle/>
          <a:p>
            <a:pPr eaLnBrk="1" hangingPunct="1"/>
            <a:r>
              <a:rPr lang="ja-JP" altLang="en-US" dirty="0" smtClean="0"/>
              <a:t>よい発表をするために</a:t>
            </a:r>
            <a:endParaRPr lang="ja-JP" altLang="en-US" sz="3200" dirty="0" smtClean="0"/>
          </a:p>
        </p:txBody>
      </p:sp>
      <p:sp>
        <p:nvSpPr>
          <p:cNvPr id="11267" name="Rectangle 3"/>
          <p:cNvSpPr>
            <a:spLocks noGrp="1" noChangeArrowheads="1"/>
          </p:cNvSpPr>
          <p:nvPr>
            <p:ph type="subTitle" idx="1"/>
          </p:nvPr>
        </p:nvSpPr>
        <p:spPr/>
        <p:txBody>
          <a:bodyPr/>
          <a:lstStyle/>
          <a:p>
            <a:pPr eaLnBrk="1" hangingPunct="1"/>
            <a:r>
              <a:rPr lang="ja-JP" altLang="en-US" smtClean="0"/>
              <a:t>金野　祥久（工学院大学）</a:t>
            </a:r>
          </a:p>
          <a:p>
            <a:pPr eaLnBrk="1" hangingPunct="1"/>
            <a:endParaRPr lang="ja-JP" altLang="en-US" smtClean="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日付プレースホルダ 3"/>
          <p:cNvSpPr>
            <a:spLocks noGrp="1"/>
          </p:cNvSpPr>
          <p:nvPr>
            <p:ph type="dt" sz="quarter" idx="10"/>
          </p:nvPr>
        </p:nvSpPr>
        <p:spPr>
          <a:noFill/>
        </p:spPr>
        <p:txBody>
          <a:bodyPr/>
          <a:lstStyle/>
          <a:p>
            <a:r>
              <a:rPr lang="en-US" altLang="ja-JP" smtClean="0"/>
              <a:t>2014-05-16</a:t>
            </a:r>
            <a:endParaRPr lang="en-US" altLang="ja-JP"/>
          </a:p>
        </p:txBody>
      </p:sp>
      <p:sp>
        <p:nvSpPr>
          <p:cNvPr id="20483" name="フッター プレースホルダ 4"/>
          <p:cNvSpPr>
            <a:spLocks noGrp="1"/>
          </p:cNvSpPr>
          <p:nvPr>
            <p:ph type="ftr" sz="quarter" idx="11"/>
          </p:nvPr>
        </p:nvSpPr>
        <p:spPr>
          <a:noFill/>
        </p:spPr>
        <p:txBody>
          <a:bodyPr/>
          <a:lstStyle/>
          <a:p>
            <a:r>
              <a:rPr lang="ja-JP" altLang="en-US" smtClean="0"/>
              <a:t>流体研プレゼンテーション・セミナー</a:t>
            </a:r>
            <a:endParaRPr lang="en-US" altLang="ja-JP" smtClean="0"/>
          </a:p>
        </p:txBody>
      </p:sp>
      <p:sp>
        <p:nvSpPr>
          <p:cNvPr id="20484" name="スライド番号プレースホルダ 5"/>
          <p:cNvSpPr>
            <a:spLocks noGrp="1"/>
          </p:cNvSpPr>
          <p:nvPr>
            <p:ph type="sldNum" sz="quarter" idx="12"/>
          </p:nvPr>
        </p:nvSpPr>
        <p:spPr>
          <a:noFill/>
        </p:spPr>
        <p:txBody>
          <a:bodyPr/>
          <a:lstStyle/>
          <a:p>
            <a:fld id="{3B337849-55FD-4060-ACB9-82E4DBA8A38A}" type="slidenum">
              <a:rPr lang="ja-JP" altLang="en-US" smtClean="0"/>
              <a:pPr/>
              <a:t>10</a:t>
            </a:fld>
            <a:endParaRPr lang="en-US" altLang="ja-JP" smtClean="0"/>
          </a:p>
        </p:txBody>
      </p:sp>
      <p:sp>
        <p:nvSpPr>
          <p:cNvPr id="20485" name="Rectangle 2"/>
          <p:cNvSpPr>
            <a:spLocks noGrp="1" noChangeArrowheads="1"/>
          </p:cNvSpPr>
          <p:nvPr>
            <p:ph type="title"/>
          </p:nvPr>
        </p:nvSpPr>
        <p:spPr/>
        <p:txBody>
          <a:bodyPr/>
          <a:lstStyle/>
          <a:p>
            <a:pPr eaLnBrk="1" hangingPunct="1"/>
            <a:r>
              <a:rPr lang="ja-JP" altLang="en-US" smtClean="0"/>
              <a:t>発表の要旨</a:t>
            </a:r>
            <a:r>
              <a:rPr lang="en-US" altLang="ja-JP" smtClean="0"/>
              <a:t>(</a:t>
            </a:r>
            <a:r>
              <a:rPr lang="ja-JP" altLang="en-US" smtClean="0"/>
              <a:t>全体像</a:t>
            </a:r>
            <a:r>
              <a:rPr lang="en-US" altLang="ja-JP" smtClean="0"/>
              <a:t>)</a:t>
            </a:r>
            <a:r>
              <a:rPr lang="ja-JP" altLang="en-US" smtClean="0"/>
              <a:t>を考える。</a:t>
            </a:r>
          </a:p>
        </p:txBody>
      </p:sp>
      <p:sp>
        <p:nvSpPr>
          <p:cNvPr id="20486" name="Rectangle 3"/>
          <p:cNvSpPr>
            <a:spLocks noGrp="1" noChangeArrowheads="1"/>
          </p:cNvSpPr>
          <p:nvPr>
            <p:ph type="body" idx="1"/>
          </p:nvPr>
        </p:nvSpPr>
        <p:spPr>
          <a:xfrm>
            <a:off x="468313" y="1981200"/>
            <a:ext cx="5902325" cy="4114800"/>
          </a:xfrm>
        </p:spPr>
        <p:txBody>
          <a:bodyPr/>
          <a:lstStyle/>
          <a:p>
            <a:pPr eaLnBrk="1" hangingPunct="1">
              <a:lnSpc>
                <a:spcPct val="80000"/>
              </a:lnSpc>
            </a:pPr>
            <a:r>
              <a:rPr lang="ja-JP" altLang="en-US" sz="2800" smtClean="0"/>
              <a:t>水生生物のように柔らかいひれ</a:t>
            </a:r>
            <a:r>
              <a:rPr lang="en-US" altLang="ja-JP" sz="2800" smtClean="0"/>
              <a:t>(</a:t>
            </a:r>
            <a:r>
              <a:rPr lang="ja-JP" altLang="en-US" sz="2800" smtClean="0"/>
              <a:t>翼</a:t>
            </a:r>
            <a:r>
              <a:rPr lang="en-US" altLang="ja-JP" sz="2800" smtClean="0"/>
              <a:t>)</a:t>
            </a:r>
            <a:r>
              <a:rPr lang="ja-JP" altLang="en-US" sz="2800" smtClean="0"/>
              <a:t>をつかって泳ぐほうが、剛体翼より性能がいいかもしれない。海中ロボットで使えるとうれしい。</a:t>
            </a:r>
          </a:p>
          <a:p>
            <a:pPr eaLnBrk="1" hangingPunct="1">
              <a:lnSpc>
                <a:spcPct val="80000"/>
              </a:lnSpc>
            </a:pPr>
            <a:r>
              <a:rPr lang="ja-JP" altLang="en-US" sz="2800" smtClean="0"/>
              <a:t>柔らかいほうがいいか、剛体がいいかは分かっていない。</a:t>
            </a:r>
          </a:p>
          <a:p>
            <a:pPr eaLnBrk="1" hangingPunct="1">
              <a:lnSpc>
                <a:spcPct val="80000"/>
              </a:lnSpc>
            </a:pPr>
            <a:r>
              <a:rPr lang="ja-JP" altLang="en-US" sz="2800" smtClean="0"/>
              <a:t>弾性翼を用いた推進性能を調べるために、コンピュータで数値解析をした。</a:t>
            </a:r>
          </a:p>
          <a:p>
            <a:pPr eaLnBrk="1" hangingPunct="1">
              <a:lnSpc>
                <a:spcPct val="80000"/>
              </a:lnSpc>
            </a:pPr>
            <a:r>
              <a:rPr lang="ja-JP" altLang="en-US" sz="2800" smtClean="0"/>
              <a:t>その結果、弾性翼のほうが性能がよい場合があることが分かった。</a:t>
            </a:r>
          </a:p>
        </p:txBody>
      </p:sp>
      <p:sp>
        <p:nvSpPr>
          <p:cNvPr id="20487" name="AutoShape 4"/>
          <p:cNvSpPr>
            <a:spLocks/>
          </p:cNvSpPr>
          <p:nvPr/>
        </p:nvSpPr>
        <p:spPr bwMode="auto">
          <a:xfrm>
            <a:off x="6372225" y="2060575"/>
            <a:ext cx="433388" cy="2160588"/>
          </a:xfrm>
          <a:prstGeom prst="rightBrace">
            <a:avLst>
              <a:gd name="adj1" fmla="val 41545"/>
              <a:gd name="adj2" fmla="val 50000"/>
            </a:avLst>
          </a:prstGeom>
          <a:noFill/>
          <a:ln w="38100">
            <a:solidFill>
              <a:schemeClr val="bg1"/>
            </a:solidFill>
            <a:round/>
            <a:headEnd/>
            <a:tailEnd/>
          </a:ln>
        </p:spPr>
        <p:txBody>
          <a:bodyPr anchor="ctr">
            <a:spAutoFit/>
          </a:bodyPr>
          <a:lstStyle/>
          <a:p>
            <a:endParaRPr lang="ja-JP" altLang="en-US"/>
          </a:p>
        </p:txBody>
      </p:sp>
      <p:sp>
        <p:nvSpPr>
          <p:cNvPr id="20488" name="Text Box 5"/>
          <p:cNvSpPr txBox="1">
            <a:spLocks noChangeArrowheads="1"/>
          </p:cNvSpPr>
          <p:nvPr/>
        </p:nvSpPr>
        <p:spPr bwMode="auto">
          <a:xfrm>
            <a:off x="6734175" y="2606675"/>
            <a:ext cx="2205038" cy="1066800"/>
          </a:xfrm>
          <a:prstGeom prst="rect">
            <a:avLst/>
          </a:prstGeom>
          <a:noFill/>
          <a:ln w="9525" algn="ctr">
            <a:noFill/>
            <a:miter lim="800000"/>
            <a:headEnd/>
            <a:tailEnd/>
          </a:ln>
        </p:spPr>
        <p:txBody>
          <a:bodyPr wrap="none">
            <a:spAutoFit/>
          </a:bodyPr>
          <a:lstStyle/>
          <a:p>
            <a:r>
              <a:rPr lang="ja-JP" altLang="en-US">
                <a:solidFill>
                  <a:srgbClr val="FFFF00"/>
                </a:solidFill>
              </a:rPr>
              <a:t>研究の意義</a:t>
            </a:r>
          </a:p>
          <a:p>
            <a:r>
              <a:rPr lang="ja-JP" altLang="en-US">
                <a:solidFill>
                  <a:srgbClr val="FFFF00"/>
                </a:solidFill>
              </a:rPr>
              <a:t>新規性</a:t>
            </a:r>
          </a:p>
        </p:txBody>
      </p:sp>
      <p:sp>
        <p:nvSpPr>
          <p:cNvPr id="20489" name="AutoShape 6"/>
          <p:cNvSpPr>
            <a:spLocks/>
          </p:cNvSpPr>
          <p:nvPr/>
        </p:nvSpPr>
        <p:spPr bwMode="auto">
          <a:xfrm>
            <a:off x="6372225" y="4292600"/>
            <a:ext cx="433388" cy="1008063"/>
          </a:xfrm>
          <a:prstGeom prst="rightBrace">
            <a:avLst>
              <a:gd name="adj1" fmla="val 19383"/>
              <a:gd name="adj2" fmla="val 50000"/>
            </a:avLst>
          </a:prstGeom>
          <a:noFill/>
          <a:ln w="38100">
            <a:solidFill>
              <a:schemeClr val="bg1"/>
            </a:solidFill>
            <a:round/>
            <a:headEnd/>
            <a:tailEnd/>
          </a:ln>
        </p:spPr>
        <p:txBody>
          <a:bodyPr anchor="ctr">
            <a:spAutoFit/>
          </a:bodyPr>
          <a:lstStyle/>
          <a:p>
            <a:endParaRPr lang="ja-JP" altLang="en-US"/>
          </a:p>
        </p:txBody>
      </p:sp>
      <p:sp>
        <p:nvSpPr>
          <p:cNvPr id="20490" name="Text Box 7"/>
          <p:cNvSpPr txBox="1">
            <a:spLocks noChangeArrowheads="1"/>
          </p:cNvSpPr>
          <p:nvPr/>
        </p:nvSpPr>
        <p:spPr bwMode="auto">
          <a:xfrm>
            <a:off x="6948488" y="4505325"/>
            <a:ext cx="996950" cy="579438"/>
          </a:xfrm>
          <a:prstGeom prst="rect">
            <a:avLst/>
          </a:prstGeom>
          <a:noFill/>
          <a:ln w="9525" algn="ctr">
            <a:noFill/>
            <a:miter lim="800000"/>
            <a:headEnd/>
            <a:tailEnd/>
          </a:ln>
        </p:spPr>
        <p:txBody>
          <a:bodyPr wrap="none">
            <a:spAutoFit/>
          </a:bodyPr>
          <a:lstStyle/>
          <a:p>
            <a:r>
              <a:rPr lang="ja-JP" altLang="en-US">
                <a:solidFill>
                  <a:srgbClr val="FFFF00"/>
                </a:solidFill>
              </a:rPr>
              <a:t>工夫</a:t>
            </a:r>
          </a:p>
        </p:txBody>
      </p:sp>
      <p:sp>
        <p:nvSpPr>
          <p:cNvPr id="20491" name="AutoShape 8"/>
          <p:cNvSpPr>
            <a:spLocks/>
          </p:cNvSpPr>
          <p:nvPr/>
        </p:nvSpPr>
        <p:spPr bwMode="auto">
          <a:xfrm>
            <a:off x="6372225" y="5372100"/>
            <a:ext cx="433388" cy="793750"/>
          </a:xfrm>
          <a:prstGeom prst="rightBrace">
            <a:avLst>
              <a:gd name="adj1" fmla="val 15262"/>
              <a:gd name="adj2" fmla="val 50000"/>
            </a:avLst>
          </a:prstGeom>
          <a:noFill/>
          <a:ln w="38100">
            <a:solidFill>
              <a:schemeClr val="bg1"/>
            </a:solidFill>
            <a:round/>
            <a:headEnd/>
            <a:tailEnd/>
          </a:ln>
        </p:spPr>
        <p:txBody>
          <a:bodyPr anchor="ctr">
            <a:spAutoFit/>
          </a:bodyPr>
          <a:lstStyle/>
          <a:p>
            <a:endParaRPr lang="ja-JP" altLang="en-US"/>
          </a:p>
        </p:txBody>
      </p:sp>
      <p:sp>
        <p:nvSpPr>
          <p:cNvPr id="20492" name="Text Box 9"/>
          <p:cNvSpPr txBox="1">
            <a:spLocks noChangeArrowheads="1"/>
          </p:cNvSpPr>
          <p:nvPr/>
        </p:nvSpPr>
        <p:spPr bwMode="auto">
          <a:xfrm>
            <a:off x="6948488" y="5478463"/>
            <a:ext cx="996950" cy="579437"/>
          </a:xfrm>
          <a:prstGeom prst="rect">
            <a:avLst/>
          </a:prstGeom>
          <a:noFill/>
          <a:ln w="9525" algn="ctr">
            <a:noFill/>
            <a:miter lim="800000"/>
            <a:headEnd/>
            <a:tailEnd/>
          </a:ln>
        </p:spPr>
        <p:txBody>
          <a:bodyPr wrap="none">
            <a:spAutoFit/>
          </a:bodyPr>
          <a:lstStyle/>
          <a:p>
            <a:r>
              <a:rPr lang="ja-JP" altLang="en-US">
                <a:solidFill>
                  <a:srgbClr val="FFFF00"/>
                </a:solidFill>
              </a:rPr>
              <a:t>成果</a:t>
            </a:r>
          </a:p>
        </p:txBody>
      </p:sp>
    </p:spTree>
  </p:cSld>
  <p:clrMapOvr>
    <a:masterClrMapping/>
  </p:clrMapOvr>
  <p:transition>
    <p:cove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日付プレースホルダ 3"/>
          <p:cNvSpPr>
            <a:spLocks noGrp="1"/>
          </p:cNvSpPr>
          <p:nvPr>
            <p:ph type="dt" sz="quarter" idx="10"/>
          </p:nvPr>
        </p:nvSpPr>
        <p:spPr>
          <a:noFill/>
        </p:spPr>
        <p:txBody>
          <a:bodyPr/>
          <a:lstStyle/>
          <a:p>
            <a:r>
              <a:rPr lang="en-US" altLang="ja-JP" smtClean="0"/>
              <a:t>2014-05-16</a:t>
            </a:r>
            <a:endParaRPr lang="en-US" altLang="ja-JP"/>
          </a:p>
        </p:txBody>
      </p:sp>
      <p:sp>
        <p:nvSpPr>
          <p:cNvPr id="21507" name="フッター プレースホルダ 4"/>
          <p:cNvSpPr>
            <a:spLocks noGrp="1"/>
          </p:cNvSpPr>
          <p:nvPr>
            <p:ph type="ftr" sz="quarter" idx="11"/>
          </p:nvPr>
        </p:nvSpPr>
        <p:spPr>
          <a:noFill/>
        </p:spPr>
        <p:txBody>
          <a:bodyPr/>
          <a:lstStyle/>
          <a:p>
            <a:r>
              <a:rPr lang="ja-JP" altLang="en-US" smtClean="0"/>
              <a:t>流体研プレゼンテーション・セミナー</a:t>
            </a:r>
            <a:endParaRPr lang="en-US" altLang="ja-JP" smtClean="0"/>
          </a:p>
        </p:txBody>
      </p:sp>
      <p:sp>
        <p:nvSpPr>
          <p:cNvPr id="21508" name="スライド番号プレースホルダ 5"/>
          <p:cNvSpPr>
            <a:spLocks noGrp="1"/>
          </p:cNvSpPr>
          <p:nvPr>
            <p:ph type="sldNum" sz="quarter" idx="12"/>
          </p:nvPr>
        </p:nvSpPr>
        <p:spPr>
          <a:noFill/>
        </p:spPr>
        <p:txBody>
          <a:bodyPr/>
          <a:lstStyle/>
          <a:p>
            <a:fld id="{779FFF83-EE15-4DBD-9E67-FE36535021DE}" type="slidenum">
              <a:rPr lang="ja-JP" altLang="en-US" smtClean="0"/>
              <a:pPr/>
              <a:t>11</a:t>
            </a:fld>
            <a:endParaRPr lang="en-US" altLang="ja-JP" smtClean="0"/>
          </a:p>
        </p:txBody>
      </p:sp>
      <p:sp>
        <p:nvSpPr>
          <p:cNvPr id="21509" name="Rectangle 2"/>
          <p:cNvSpPr>
            <a:spLocks noGrp="1" noChangeArrowheads="1"/>
          </p:cNvSpPr>
          <p:nvPr>
            <p:ph type="title"/>
          </p:nvPr>
        </p:nvSpPr>
        <p:spPr/>
        <p:txBody>
          <a:bodyPr/>
          <a:lstStyle/>
          <a:p>
            <a:pPr eaLnBrk="1" hangingPunct="1"/>
            <a:r>
              <a:rPr lang="ja-JP" altLang="en-US" dirty="0" smtClean="0"/>
              <a:t>研究の社会的背景・具体例</a:t>
            </a:r>
          </a:p>
        </p:txBody>
      </p:sp>
      <p:sp>
        <p:nvSpPr>
          <p:cNvPr id="21510" name="Rectangle 3"/>
          <p:cNvSpPr>
            <a:spLocks noGrp="1" noChangeArrowheads="1"/>
          </p:cNvSpPr>
          <p:nvPr>
            <p:ph type="body" idx="1"/>
          </p:nvPr>
        </p:nvSpPr>
        <p:spPr/>
        <p:txBody>
          <a:bodyPr/>
          <a:lstStyle/>
          <a:p>
            <a:pPr eaLnBrk="1" hangingPunct="1">
              <a:lnSpc>
                <a:spcPct val="90000"/>
              </a:lnSpc>
            </a:pPr>
            <a:r>
              <a:rPr lang="ja-JP" altLang="en-US" dirty="0" smtClean="0"/>
              <a:t>環境問題への配慮から、船舶の安全性評価が以前よりも強く求められている。（事故が起きると深刻な海洋汚染につながるから。）</a:t>
            </a:r>
            <a:endParaRPr lang="en-US" altLang="ja-JP" dirty="0" smtClean="0"/>
          </a:p>
          <a:p>
            <a:pPr eaLnBrk="1" hangingPunct="1">
              <a:lnSpc>
                <a:spcPct val="90000"/>
              </a:lnSpc>
            </a:pPr>
            <a:r>
              <a:rPr lang="ja-JP" altLang="en-US" dirty="0" smtClean="0"/>
              <a:t>氷海を航行する船舶では、小さな氷片が水路に密集している状況下</a:t>
            </a:r>
            <a:r>
              <a:rPr lang="en-US" altLang="ja-JP" dirty="0" smtClean="0"/>
              <a:t>(brash ice channel)</a:t>
            </a:r>
            <a:r>
              <a:rPr lang="ja-JP" altLang="en-US" dirty="0" err="1" smtClean="0"/>
              <a:t>での</a:t>
            </a:r>
            <a:r>
              <a:rPr lang="ja-JP" altLang="en-US" dirty="0" smtClean="0"/>
              <a:t>性能評価が求められている。</a:t>
            </a:r>
            <a:endParaRPr lang="en-US" altLang="ja-JP" dirty="0" smtClean="0"/>
          </a:p>
        </p:txBody>
      </p:sp>
      <p:sp>
        <p:nvSpPr>
          <p:cNvPr id="7" name="テキスト ボックス 6"/>
          <p:cNvSpPr txBox="1">
            <a:spLocks noChangeArrowheads="1"/>
          </p:cNvSpPr>
          <p:nvPr/>
        </p:nvSpPr>
        <p:spPr bwMode="auto">
          <a:xfrm>
            <a:off x="5286375" y="142875"/>
            <a:ext cx="3571875" cy="2062163"/>
          </a:xfrm>
          <a:prstGeom prst="rect">
            <a:avLst/>
          </a:prstGeom>
          <a:solidFill>
            <a:schemeClr val="accent2"/>
          </a:solidFill>
          <a:ln w="9525">
            <a:noFill/>
            <a:miter lim="800000"/>
            <a:headEnd/>
            <a:tailEnd/>
          </a:ln>
        </p:spPr>
        <p:txBody>
          <a:bodyPr>
            <a:spAutoFit/>
          </a:bodyPr>
          <a:lstStyle/>
          <a:p>
            <a:r>
              <a:rPr lang="ja-JP" altLang="en-US"/>
              <a:t>注意：　実際の発表ではもっと図やイラストを入れて説明すること</a:t>
            </a:r>
          </a:p>
        </p:txBody>
      </p:sp>
      <p:sp>
        <p:nvSpPr>
          <p:cNvPr id="9" name="六角形 8"/>
          <p:cNvSpPr/>
          <p:nvPr/>
        </p:nvSpPr>
        <p:spPr bwMode="auto">
          <a:xfrm>
            <a:off x="71438" y="71438"/>
            <a:ext cx="414337" cy="357187"/>
          </a:xfrm>
          <a:prstGeom prst="hexagon">
            <a:avLst/>
          </a:prstGeom>
          <a:solidFill>
            <a:schemeClr val="tx1">
              <a:lumMod val="75000"/>
              <a:lumOff val="25000"/>
            </a:schemeClr>
          </a:solidFill>
          <a:ln w="25400" cap="flat" cmpd="sng" algn="ctr">
            <a:noFill/>
            <a:prstDash val="solid"/>
            <a:round/>
            <a:headEnd type="none" w="med" len="med"/>
            <a:tailEnd type="none" w="med" len="med"/>
          </a:ln>
          <a:effectLst/>
        </p:spPr>
        <p:txBody>
          <a:bodyPr wrap="none">
            <a:spAutoFit/>
          </a:bodyPr>
          <a:lstStyle/>
          <a:p>
            <a:pPr>
              <a:defRPr/>
            </a:pPr>
            <a:endParaRPr lang="ja-JP" altLang="en-US"/>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日付プレースホルダ 3"/>
          <p:cNvSpPr>
            <a:spLocks noGrp="1"/>
          </p:cNvSpPr>
          <p:nvPr>
            <p:ph type="dt" sz="quarter" idx="10"/>
          </p:nvPr>
        </p:nvSpPr>
        <p:spPr>
          <a:noFill/>
        </p:spPr>
        <p:txBody>
          <a:bodyPr/>
          <a:lstStyle/>
          <a:p>
            <a:r>
              <a:rPr lang="en-US" altLang="ja-JP" smtClean="0"/>
              <a:t>2014-05-16</a:t>
            </a:r>
            <a:endParaRPr lang="en-US" altLang="ja-JP"/>
          </a:p>
        </p:txBody>
      </p:sp>
      <p:sp>
        <p:nvSpPr>
          <p:cNvPr id="22531" name="フッター プレースホルダ 4"/>
          <p:cNvSpPr>
            <a:spLocks noGrp="1"/>
          </p:cNvSpPr>
          <p:nvPr>
            <p:ph type="ftr" sz="quarter" idx="11"/>
          </p:nvPr>
        </p:nvSpPr>
        <p:spPr>
          <a:noFill/>
        </p:spPr>
        <p:txBody>
          <a:bodyPr/>
          <a:lstStyle/>
          <a:p>
            <a:r>
              <a:rPr lang="ja-JP" altLang="en-US" smtClean="0"/>
              <a:t>流体研プレゼンテーション・セミナー</a:t>
            </a:r>
            <a:endParaRPr lang="en-US" altLang="ja-JP" smtClean="0"/>
          </a:p>
        </p:txBody>
      </p:sp>
      <p:sp>
        <p:nvSpPr>
          <p:cNvPr id="22532" name="スライド番号プレースホルダ 5"/>
          <p:cNvSpPr>
            <a:spLocks noGrp="1"/>
          </p:cNvSpPr>
          <p:nvPr>
            <p:ph type="sldNum" sz="quarter" idx="12"/>
          </p:nvPr>
        </p:nvSpPr>
        <p:spPr>
          <a:noFill/>
        </p:spPr>
        <p:txBody>
          <a:bodyPr/>
          <a:lstStyle/>
          <a:p>
            <a:fld id="{970F8D4A-3224-4FD6-B778-5DC6EAE8719C}" type="slidenum">
              <a:rPr lang="ja-JP" altLang="en-US" smtClean="0"/>
              <a:pPr/>
              <a:t>12</a:t>
            </a:fld>
            <a:endParaRPr lang="en-US" altLang="ja-JP" smtClean="0"/>
          </a:p>
        </p:txBody>
      </p:sp>
      <p:sp>
        <p:nvSpPr>
          <p:cNvPr id="22533" name="Rectangle 2"/>
          <p:cNvSpPr>
            <a:spLocks noGrp="1" noChangeArrowheads="1"/>
          </p:cNvSpPr>
          <p:nvPr>
            <p:ph type="title"/>
          </p:nvPr>
        </p:nvSpPr>
        <p:spPr/>
        <p:txBody>
          <a:bodyPr/>
          <a:lstStyle/>
          <a:p>
            <a:pPr eaLnBrk="1" hangingPunct="1"/>
            <a:r>
              <a:rPr lang="ja-JP" altLang="en-US" dirty="0" smtClean="0"/>
              <a:t>研究の学術的背景・具体例</a:t>
            </a:r>
          </a:p>
        </p:txBody>
      </p:sp>
      <p:sp>
        <p:nvSpPr>
          <p:cNvPr id="22534" name="Rectangle 3"/>
          <p:cNvSpPr>
            <a:spLocks noGrp="1" noChangeArrowheads="1"/>
          </p:cNvSpPr>
          <p:nvPr>
            <p:ph type="body" idx="1"/>
          </p:nvPr>
        </p:nvSpPr>
        <p:spPr/>
        <p:txBody>
          <a:bodyPr/>
          <a:lstStyle/>
          <a:p>
            <a:pPr eaLnBrk="1" hangingPunct="1">
              <a:lnSpc>
                <a:spcPct val="90000"/>
              </a:lnSpc>
            </a:pPr>
            <a:r>
              <a:rPr lang="ja-JP" altLang="en-US" sz="3200" smtClean="0"/>
              <a:t>空力騒音の現象を詳しく解明したい。</a:t>
            </a:r>
          </a:p>
          <a:p>
            <a:pPr eaLnBrk="1" hangingPunct="1">
              <a:lnSpc>
                <a:spcPct val="90000"/>
              </a:lnSpc>
            </a:pPr>
            <a:r>
              <a:rPr lang="ja-JP" altLang="en-US" sz="3200" smtClean="0"/>
              <a:t>これまでの研究で、圧力変動と音との関係が分かっている。しかし、流れと音との直接的な関係は分かっていない。</a:t>
            </a:r>
            <a:r>
              <a:rPr lang="en-US" altLang="ja-JP" sz="3200" smtClean="0"/>
              <a:t>(</a:t>
            </a:r>
            <a:r>
              <a:rPr lang="ja-JP" altLang="en-US" sz="3200" smtClean="0"/>
              <a:t>測定が難しいから</a:t>
            </a:r>
            <a:r>
              <a:rPr lang="en-US" altLang="ja-JP" sz="3200" smtClean="0"/>
              <a:t>)</a:t>
            </a:r>
          </a:p>
          <a:p>
            <a:pPr eaLnBrk="1" hangingPunct="1">
              <a:lnSpc>
                <a:spcPct val="90000"/>
              </a:lnSpc>
            </a:pPr>
            <a:r>
              <a:rPr lang="ja-JP" altLang="en-US" sz="3200" smtClean="0"/>
              <a:t>流れ場（渦度）と音との同時計測を可能にすれば、空力騒音の現象解明につながる。</a:t>
            </a:r>
          </a:p>
        </p:txBody>
      </p:sp>
    </p:spTree>
  </p:cSld>
  <p:clrMapOvr>
    <a:masterClrMapping/>
  </p:clrMapOvr>
  <p:transition>
    <p:cove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日付プレースホルダ 3"/>
          <p:cNvSpPr>
            <a:spLocks noGrp="1"/>
          </p:cNvSpPr>
          <p:nvPr>
            <p:ph type="dt" sz="quarter" idx="10"/>
          </p:nvPr>
        </p:nvSpPr>
        <p:spPr>
          <a:noFill/>
        </p:spPr>
        <p:txBody>
          <a:bodyPr/>
          <a:lstStyle/>
          <a:p>
            <a:r>
              <a:rPr lang="en-US" altLang="ja-JP" smtClean="0"/>
              <a:t>2014-05-16</a:t>
            </a:r>
            <a:endParaRPr lang="en-US" altLang="ja-JP"/>
          </a:p>
        </p:txBody>
      </p:sp>
      <p:sp>
        <p:nvSpPr>
          <p:cNvPr id="23555" name="フッター プレースホルダ 4"/>
          <p:cNvSpPr>
            <a:spLocks noGrp="1"/>
          </p:cNvSpPr>
          <p:nvPr>
            <p:ph type="ftr" sz="quarter" idx="11"/>
          </p:nvPr>
        </p:nvSpPr>
        <p:spPr>
          <a:noFill/>
        </p:spPr>
        <p:txBody>
          <a:bodyPr/>
          <a:lstStyle/>
          <a:p>
            <a:r>
              <a:rPr lang="ja-JP" altLang="en-US" smtClean="0"/>
              <a:t>流体研プレゼンテーション・セミナー</a:t>
            </a:r>
            <a:endParaRPr lang="en-US" altLang="ja-JP" smtClean="0"/>
          </a:p>
        </p:txBody>
      </p:sp>
      <p:sp>
        <p:nvSpPr>
          <p:cNvPr id="23556" name="スライド番号プレースホルダ 5"/>
          <p:cNvSpPr>
            <a:spLocks noGrp="1"/>
          </p:cNvSpPr>
          <p:nvPr>
            <p:ph type="sldNum" sz="quarter" idx="12"/>
          </p:nvPr>
        </p:nvSpPr>
        <p:spPr>
          <a:noFill/>
        </p:spPr>
        <p:txBody>
          <a:bodyPr/>
          <a:lstStyle/>
          <a:p>
            <a:fld id="{00F233BB-BAEF-4FFD-9E47-1C9DD202DFEF}" type="slidenum">
              <a:rPr lang="ja-JP" altLang="en-US" smtClean="0"/>
              <a:pPr/>
              <a:t>13</a:t>
            </a:fld>
            <a:endParaRPr lang="en-US" altLang="ja-JP" smtClean="0"/>
          </a:p>
        </p:txBody>
      </p:sp>
      <p:sp>
        <p:nvSpPr>
          <p:cNvPr id="23557" name="Rectangle 2"/>
          <p:cNvSpPr>
            <a:spLocks noGrp="1" noChangeArrowheads="1"/>
          </p:cNvSpPr>
          <p:nvPr>
            <p:ph type="title"/>
          </p:nvPr>
        </p:nvSpPr>
        <p:spPr/>
        <p:txBody>
          <a:bodyPr/>
          <a:lstStyle/>
          <a:p>
            <a:pPr eaLnBrk="1" hangingPunct="1"/>
            <a:r>
              <a:rPr lang="ja-JP" altLang="en-US" smtClean="0"/>
              <a:t>「研究方法」で話すこと</a:t>
            </a:r>
          </a:p>
        </p:txBody>
      </p:sp>
      <p:sp>
        <p:nvSpPr>
          <p:cNvPr id="23558" name="Rectangle 3"/>
          <p:cNvSpPr>
            <a:spLocks noGrp="1" noChangeArrowheads="1"/>
          </p:cNvSpPr>
          <p:nvPr>
            <p:ph type="body" idx="1"/>
          </p:nvPr>
        </p:nvSpPr>
        <p:spPr>
          <a:xfrm>
            <a:off x="471488" y="1844675"/>
            <a:ext cx="7772400" cy="4114800"/>
          </a:xfrm>
        </p:spPr>
        <p:txBody>
          <a:bodyPr/>
          <a:lstStyle/>
          <a:p>
            <a:pPr eaLnBrk="1" hangingPunct="1"/>
            <a:r>
              <a:rPr lang="ja-JP" altLang="en-US" smtClean="0"/>
              <a:t>実験・解析手法</a:t>
            </a:r>
            <a:r>
              <a:rPr lang="en-US" altLang="ja-JP" smtClean="0">
                <a:solidFill>
                  <a:srgbClr val="FFFF00"/>
                </a:solidFill>
              </a:rPr>
              <a:t>(</a:t>
            </a:r>
            <a:r>
              <a:rPr lang="ja-JP" altLang="en-US" smtClean="0">
                <a:solidFill>
                  <a:srgbClr val="FFFF00"/>
                </a:solidFill>
              </a:rPr>
              <a:t>新しい着眼点や工夫した点を中心に</a:t>
            </a:r>
            <a:r>
              <a:rPr lang="en-US" altLang="ja-JP" smtClean="0">
                <a:solidFill>
                  <a:srgbClr val="FFFF00"/>
                </a:solidFill>
              </a:rPr>
              <a:t>)</a:t>
            </a:r>
          </a:p>
          <a:p>
            <a:pPr eaLnBrk="1" hangingPunct="1"/>
            <a:r>
              <a:rPr lang="ja-JP" altLang="en-US" smtClean="0"/>
              <a:t>実験装置や解析ソフトの特徴</a:t>
            </a:r>
          </a:p>
          <a:p>
            <a:pPr eaLnBrk="1" hangingPunct="1"/>
            <a:r>
              <a:rPr lang="ja-JP" altLang="en-US" smtClean="0"/>
              <a:t>対象とする現象、もの</a:t>
            </a:r>
          </a:p>
          <a:p>
            <a:pPr eaLnBrk="1" hangingPunct="1"/>
            <a:r>
              <a:rPr lang="ja-JP" altLang="en-US" smtClean="0"/>
              <a:t>主要なパラメタ</a:t>
            </a:r>
          </a:p>
        </p:txBody>
      </p:sp>
      <p:sp>
        <p:nvSpPr>
          <p:cNvPr id="75780" name="Text Box 4"/>
          <p:cNvSpPr txBox="1">
            <a:spLocks noChangeArrowheads="1"/>
          </p:cNvSpPr>
          <p:nvPr/>
        </p:nvSpPr>
        <p:spPr bwMode="auto">
          <a:xfrm>
            <a:off x="5292725" y="4221163"/>
            <a:ext cx="3600450" cy="1554162"/>
          </a:xfrm>
          <a:prstGeom prst="rect">
            <a:avLst/>
          </a:prstGeom>
          <a:solidFill>
            <a:srgbClr val="0000FF"/>
          </a:solidFill>
          <a:ln w="9525" algn="ctr">
            <a:noFill/>
            <a:miter lim="800000"/>
            <a:headEnd/>
            <a:tailEnd/>
          </a:ln>
        </p:spPr>
        <p:txBody>
          <a:bodyPr>
            <a:spAutoFit/>
          </a:bodyPr>
          <a:lstStyle/>
          <a:p>
            <a:r>
              <a:rPr lang="ja-JP" altLang="en-US"/>
              <a:t>説明には図や表を使え</a:t>
            </a:r>
            <a:r>
              <a:rPr lang="en-US" altLang="ja-JP"/>
              <a:t>!! </a:t>
            </a:r>
            <a:r>
              <a:rPr lang="ja-JP" altLang="en-US"/>
              <a:t>だらだらと字を書かないこと</a:t>
            </a:r>
            <a:r>
              <a:rPr lang="en-US" altLang="ja-JP"/>
              <a:t>!</a:t>
            </a:r>
          </a:p>
        </p:txBody>
      </p:sp>
      <p:sp>
        <p:nvSpPr>
          <p:cNvPr id="9" name="六角形 8"/>
          <p:cNvSpPr/>
          <p:nvPr/>
        </p:nvSpPr>
        <p:spPr bwMode="auto">
          <a:xfrm>
            <a:off x="71438" y="71438"/>
            <a:ext cx="414337" cy="357187"/>
          </a:xfrm>
          <a:prstGeom prst="hexagon">
            <a:avLst/>
          </a:prstGeom>
          <a:solidFill>
            <a:schemeClr val="tx1">
              <a:lumMod val="75000"/>
              <a:lumOff val="25000"/>
            </a:schemeClr>
          </a:solidFill>
          <a:ln w="25400" cap="flat" cmpd="sng" algn="ctr">
            <a:noFill/>
            <a:prstDash val="solid"/>
            <a:round/>
            <a:headEnd type="none" w="med" len="med"/>
            <a:tailEnd type="none" w="med" len="med"/>
          </a:ln>
          <a:effectLst/>
        </p:spPr>
        <p:txBody>
          <a:bodyPr wrap="none">
            <a:spAutoFit/>
          </a:bodyPr>
          <a:lstStyle/>
          <a:p>
            <a:pPr>
              <a:defRPr/>
            </a:pPr>
            <a:endParaRPr lang="ja-JP" altLang="en-US"/>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5780"/>
                                        </p:tgtEl>
                                        <p:attrNameLst>
                                          <p:attrName>style.visibility</p:attrName>
                                        </p:attrNameLst>
                                      </p:cBhvr>
                                      <p:to>
                                        <p:strVal val="visible"/>
                                      </p:to>
                                    </p:set>
                                    <p:anim calcmode="lin" valueType="num">
                                      <p:cBhvr additive="base">
                                        <p:cTn id="7" dur="500" fill="hold"/>
                                        <p:tgtEl>
                                          <p:spTgt spid="75780"/>
                                        </p:tgtEl>
                                        <p:attrNameLst>
                                          <p:attrName>ppt_x</p:attrName>
                                        </p:attrNameLst>
                                      </p:cBhvr>
                                      <p:tavLst>
                                        <p:tav tm="0">
                                          <p:val>
                                            <p:strVal val="#ppt_x"/>
                                          </p:val>
                                        </p:tav>
                                        <p:tav tm="100000">
                                          <p:val>
                                            <p:strVal val="#ppt_x"/>
                                          </p:val>
                                        </p:tav>
                                      </p:tavLst>
                                    </p:anim>
                                    <p:anim calcmode="lin" valueType="num">
                                      <p:cBhvr additive="base">
                                        <p:cTn id="8" dur="500" fill="hold"/>
                                        <p:tgtEl>
                                          <p:spTgt spid="757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日付プレースホルダ 3"/>
          <p:cNvSpPr>
            <a:spLocks noGrp="1"/>
          </p:cNvSpPr>
          <p:nvPr>
            <p:ph type="dt" sz="quarter" idx="10"/>
          </p:nvPr>
        </p:nvSpPr>
        <p:spPr>
          <a:noFill/>
        </p:spPr>
        <p:txBody>
          <a:bodyPr/>
          <a:lstStyle/>
          <a:p>
            <a:r>
              <a:rPr lang="en-US" altLang="ja-JP" smtClean="0"/>
              <a:t>2014-05-16</a:t>
            </a:r>
            <a:endParaRPr lang="en-US" altLang="ja-JP"/>
          </a:p>
        </p:txBody>
      </p:sp>
      <p:sp>
        <p:nvSpPr>
          <p:cNvPr id="24579" name="フッター プレースホルダ 4"/>
          <p:cNvSpPr>
            <a:spLocks noGrp="1"/>
          </p:cNvSpPr>
          <p:nvPr>
            <p:ph type="ftr" sz="quarter" idx="11"/>
          </p:nvPr>
        </p:nvSpPr>
        <p:spPr>
          <a:noFill/>
        </p:spPr>
        <p:txBody>
          <a:bodyPr/>
          <a:lstStyle/>
          <a:p>
            <a:r>
              <a:rPr lang="ja-JP" altLang="en-US" smtClean="0"/>
              <a:t>流体研プレゼンテーション・セミナー</a:t>
            </a:r>
            <a:endParaRPr lang="en-US" altLang="ja-JP" smtClean="0"/>
          </a:p>
        </p:txBody>
      </p:sp>
      <p:sp>
        <p:nvSpPr>
          <p:cNvPr id="24580" name="スライド番号プレースホルダ 5"/>
          <p:cNvSpPr>
            <a:spLocks noGrp="1"/>
          </p:cNvSpPr>
          <p:nvPr>
            <p:ph type="sldNum" sz="quarter" idx="12"/>
          </p:nvPr>
        </p:nvSpPr>
        <p:spPr>
          <a:noFill/>
        </p:spPr>
        <p:txBody>
          <a:bodyPr/>
          <a:lstStyle/>
          <a:p>
            <a:fld id="{81B80495-47B8-48F7-9ED8-BF279E57BA4B}" type="slidenum">
              <a:rPr lang="ja-JP" altLang="en-US" smtClean="0"/>
              <a:pPr/>
              <a:t>14</a:t>
            </a:fld>
            <a:endParaRPr lang="en-US" altLang="ja-JP" smtClean="0"/>
          </a:p>
        </p:txBody>
      </p:sp>
      <p:sp>
        <p:nvSpPr>
          <p:cNvPr id="24581" name="Rectangle 2"/>
          <p:cNvSpPr>
            <a:spLocks noGrp="1" noChangeArrowheads="1"/>
          </p:cNvSpPr>
          <p:nvPr>
            <p:ph type="title"/>
          </p:nvPr>
        </p:nvSpPr>
        <p:spPr/>
        <p:txBody>
          <a:bodyPr/>
          <a:lstStyle/>
          <a:p>
            <a:pPr eaLnBrk="1" hangingPunct="1"/>
            <a:r>
              <a:rPr lang="ja-JP" altLang="en-US" smtClean="0"/>
              <a:t>方針がまとまったら</a:t>
            </a:r>
          </a:p>
        </p:txBody>
      </p:sp>
      <p:sp>
        <p:nvSpPr>
          <p:cNvPr id="24582" name="Rectangle 3"/>
          <p:cNvSpPr>
            <a:spLocks noGrp="1" noChangeArrowheads="1"/>
          </p:cNvSpPr>
          <p:nvPr>
            <p:ph type="body" idx="1"/>
          </p:nvPr>
        </p:nvSpPr>
        <p:spPr/>
        <p:txBody>
          <a:bodyPr/>
          <a:lstStyle/>
          <a:p>
            <a:pPr eaLnBrk="1" hangingPunct="1"/>
            <a:r>
              <a:rPr lang="ja-JP" altLang="en-US" smtClean="0"/>
              <a:t>メモを作る。スライドの構成を考える。</a:t>
            </a:r>
          </a:p>
          <a:p>
            <a:pPr lvl="1" eaLnBrk="1" hangingPunct="1"/>
            <a:r>
              <a:rPr lang="ja-JP" altLang="en-US" smtClean="0"/>
              <a:t>まずは紙でやろう。</a:t>
            </a:r>
          </a:p>
          <a:p>
            <a:pPr lvl="1" eaLnBrk="1" hangingPunct="1"/>
            <a:r>
              <a:rPr lang="ja-JP" altLang="en-US" smtClean="0"/>
              <a:t>各スライド毎の「伝えたいこと」は何か</a:t>
            </a:r>
            <a:r>
              <a:rPr lang="en-US" altLang="ja-JP" smtClean="0"/>
              <a:t>?</a:t>
            </a:r>
            <a:r>
              <a:rPr lang="ja-JP" altLang="en-US" smtClean="0"/>
              <a:t>　ポイント（キーワード）を書いておく。</a:t>
            </a:r>
          </a:p>
          <a:p>
            <a:pPr eaLnBrk="1" hangingPunct="1"/>
            <a:r>
              <a:rPr lang="ja-JP" altLang="en-US" smtClean="0"/>
              <a:t>スライドに載せる図、表、写真を用意する。（これを後回しにしてはいけない）</a:t>
            </a:r>
          </a:p>
        </p:txBody>
      </p:sp>
    </p:spTree>
  </p:cSld>
  <p:clrMapOvr>
    <a:masterClrMapping/>
  </p:clrMapOvr>
  <p:transition>
    <p:cove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タイトル 1"/>
          <p:cNvSpPr>
            <a:spLocks noGrp="1"/>
          </p:cNvSpPr>
          <p:nvPr>
            <p:ph type="title"/>
          </p:nvPr>
        </p:nvSpPr>
        <p:spPr>
          <a:xfrm>
            <a:off x="685800" y="214313"/>
            <a:ext cx="7772400" cy="1143000"/>
          </a:xfrm>
        </p:spPr>
        <p:txBody>
          <a:bodyPr/>
          <a:lstStyle/>
          <a:p>
            <a:r>
              <a:rPr lang="ja-JP" altLang="en-US" dirty="0" smtClean="0"/>
              <a:t>発表メモ作り</a:t>
            </a:r>
          </a:p>
        </p:txBody>
      </p:sp>
      <p:sp>
        <p:nvSpPr>
          <p:cNvPr id="25603" name="コンテンツ プレースホルダ 2"/>
          <p:cNvSpPr>
            <a:spLocks noGrp="1"/>
          </p:cNvSpPr>
          <p:nvPr>
            <p:ph sz="half" idx="1"/>
          </p:nvPr>
        </p:nvSpPr>
        <p:spPr/>
        <p:txBody>
          <a:bodyPr/>
          <a:lstStyle/>
          <a:p>
            <a:r>
              <a:rPr lang="ja-JP" altLang="en-US" dirty="0" smtClean="0"/>
              <a:t>いきなり</a:t>
            </a:r>
            <a:r>
              <a:rPr lang="en-US" altLang="ja-JP" dirty="0" smtClean="0"/>
              <a:t>PC</a:t>
            </a:r>
            <a:r>
              <a:rPr lang="ja-JP" altLang="en-US" dirty="0" smtClean="0"/>
              <a:t>に向かうな</a:t>
            </a:r>
            <a:r>
              <a:rPr lang="en-US" altLang="ja-JP" dirty="0" smtClean="0"/>
              <a:t>!!</a:t>
            </a:r>
            <a:r>
              <a:rPr lang="ja-JP" altLang="en-US" dirty="0" smtClean="0"/>
              <a:t>　まずはメモ書きからはじめよう。</a:t>
            </a:r>
            <a:endParaRPr lang="en-US" altLang="ja-JP" dirty="0" smtClean="0"/>
          </a:p>
          <a:p>
            <a:r>
              <a:rPr lang="ja-JP" altLang="en-US" dirty="0" smtClean="0"/>
              <a:t>紙を折ってマス目を作る。</a:t>
            </a:r>
          </a:p>
        </p:txBody>
      </p:sp>
      <p:sp>
        <p:nvSpPr>
          <p:cNvPr id="25604" name="日付プレースホルダ 4"/>
          <p:cNvSpPr>
            <a:spLocks noGrp="1"/>
          </p:cNvSpPr>
          <p:nvPr>
            <p:ph type="dt" sz="quarter" idx="10"/>
          </p:nvPr>
        </p:nvSpPr>
        <p:spPr>
          <a:noFill/>
        </p:spPr>
        <p:txBody>
          <a:bodyPr/>
          <a:lstStyle/>
          <a:p>
            <a:r>
              <a:rPr lang="en-US" altLang="ja-JP" smtClean="0"/>
              <a:t>2014-05-16</a:t>
            </a:r>
            <a:endParaRPr lang="en-US" altLang="ja-JP"/>
          </a:p>
        </p:txBody>
      </p:sp>
      <p:sp>
        <p:nvSpPr>
          <p:cNvPr id="25605" name="フッター プレースホルダ 5"/>
          <p:cNvSpPr>
            <a:spLocks noGrp="1"/>
          </p:cNvSpPr>
          <p:nvPr>
            <p:ph type="ftr" sz="quarter" idx="11"/>
          </p:nvPr>
        </p:nvSpPr>
        <p:spPr>
          <a:noFill/>
        </p:spPr>
        <p:txBody>
          <a:bodyPr/>
          <a:lstStyle/>
          <a:p>
            <a:r>
              <a:rPr lang="ja-JP" altLang="en-US" smtClean="0"/>
              <a:t>流体研プレゼンテーション・セミナー</a:t>
            </a:r>
            <a:endParaRPr lang="en-US" altLang="ja-JP" smtClean="0"/>
          </a:p>
        </p:txBody>
      </p:sp>
      <p:sp>
        <p:nvSpPr>
          <p:cNvPr id="25606" name="スライド番号プレースホルダ 6"/>
          <p:cNvSpPr>
            <a:spLocks noGrp="1"/>
          </p:cNvSpPr>
          <p:nvPr>
            <p:ph type="sldNum" sz="quarter" idx="12"/>
          </p:nvPr>
        </p:nvSpPr>
        <p:spPr>
          <a:noFill/>
        </p:spPr>
        <p:txBody>
          <a:bodyPr/>
          <a:lstStyle/>
          <a:p>
            <a:fld id="{8577462A-3AD2-444D-95E9-B43B3024925E}" type="slidenum">
              <a:rPr lang="ja-JP" altLang="en-US" smtClean="0"/>
              <a:pPr/>
              <a:t>15</a:t>
            </a:fld>
            <a:endParaRPr lang="en-US" altLang="ja-JP" smtClean="0"/>
          </a:p>
        </p:txBody>
      </p:sp>
      <p:pic>
        <p:nvPicPr>
          <p:cNvPr id="25607" name="コンテンツ プレースホルダ 10" descr="outline-paper2.jpg"/>
          <p:cNvPicPr>
            <a:picLocks noGrp="1" noChangeAspect="1"/>
          </p:cNvPicPr>
          <p:nvPr>
            <p:ph sz="half" idx="2"/>
          </p:nvPr>
        </p:nvPicPr>
        <p:blipFill>
          <a:blip r:embed="rId3" cstate="print"/>
          <a:srcRect/>
          <a:stretch>
            <a:fillRect/>
          </a:stretch>
        </p:blipFill>
        <p:spPr>
          <a:xfrm>
            <a:off x="4786313" y="1338263"/>
            <a:ext cx="3714750" cy="4876800"/>
          </a:xfrm>
        </p:spPr>
      </p:pic>
    </p:spTree>
  </p:cSld>
  <p:clrMapOvr>
    <a:masterClrMapping/>
  </p:clrMapOvr>
  <p:transition>
    <p:cove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日付プレースホルダ 3"/>
          <p:cNvSpPr>
            <a:spLocks noGrp="1"/>
          </p:cNvSpPr>
          <p:nvPr>
            <p:ph type="dt" sz="quarter" idx="10"/>
          </p:nvPr>
        </p:nvSpPr>
        <p:spPr>
          <a:noFill/>
        </p:spPr>
        <p:txBody>
          <a:bodyPr/>
          <a:lstStyle/>
          <a:p>
            <a:r>
              <a:rPr lang="en-US" altLang="ja-JP" smtClean="0"/>
              <a:t>2014-05-16</a:t>
            </a:r>
            <a:endParaRPr lang="en-US" altLang="ja-JP"/>
          </a:p>
        </p:txBody>
      </p:sp>
      <p:sp>
        <p:nvSpPr>
          <p:cNvPr id="26627" name="フッター プレースホルダ 4"/>
          <p:cNvSpPr>
            <a:spLocks noGrp="1"/>
          </p:cNvSpPr>
          <p:nvPr>
            <p:ph type="ftr" sz="quarter" idx="11"/>
          </p:nvPr>
        </p:nvSpPr>
        <p:spPr>
          <a:noFill/>
        </p:spPr>
        <p:txBody>
          <a:bodyPr/>
          <a:lstStyle/>
          <a:p>
            <a:r>
              <a:rPr lang="ja-JP" altLang="en-US" smtClean="0"/>
              <a:t>流体研プレゼンテーション・セミナー</a:t>
            </a:r>
            <a:endParaRPr lang="en-US" altLang="ja-JP" smtClean="0"/>
          </a:p>
        </p:txBody>
      </p:sp>
      <p:sp>
        <p:nvSpPr>
          <p:cNvPr id="26628" name="スライド番号プレースホルダ 5"/>
          <p:cNvSpPr>
            <a:spLocks noGrp="1"/>
          </p:cNvSpPr>
          <p:nvPr>
            <p:ph type="sldNum" sz="quarter" idx="12"/>
          </p:nvPr>
        </p:nvSpPr>
        <p:spPr>
          <a:noFill/>
        </p:spPr>
        <p:txBody>
          <a:bodyPr/>
          <a:lstStyle/>
          <a:p>
            <a:fld id="{E147317E-8F16-426C-9357-4253A9279E0B}" type="slidenum">
              <a:rPr lang="ja-JP" altLang="en-US" smtClean="0"/>
              <a:pPr/>
              <a:t>16</a:t>
            </a:fld>
            <a:endParaRPr lang="en-US" altLang="ja-JP" smtClean="0"/>
          </a:p>
        </p:txBody>
      </p:sp>
      <p:sp>
        <p:nvSpPr>
          <p:cNvPr id="26629" name="Rectangle 2"/>
          <p:cNvSpPr>
            <a:spLocks noGrp="1" noChangeArrowheads="1"/>
          </p:cNvSpPr>
          <p:nvPr>
            <p:ph type="title"/>
          </p:nvPr>
        </p:nvSpPr>
        <p:spPr/>
        <p:txBody>
          <a:bodyPr/>
          <a:lstStyle/>
          <a:p>
            <a:pPr eaLnBrk="1" hangingPunct="1"/>
            <a:r>
              <a:rPr lang="ja-JP" altLang="en-US" sz="4000" dirty="0" smtClean="0"/>
              <a:t>考えよう：君の研究の場合は</a:t>
            </a:r>
            <a:r>
              <a:rPr lang="en-US" altLang="ja-JP" sz="4000" dirty="0" smtClean="0"/>
              <a:t>?</a:t>
            </a:r>
          </a:p>
        </p:txBody>
      </p:sp>
      <p:sp>
        <p:nvSpPr>
          <p:cNvPr id="26630" name="Rectangle 3"/>
          <p:cNvSpPr>
            <a:spLocks noGrp="1" noChangeArrowheads="1"/>
          </p:cNvSpPr>
          <p:nvPr>
            <p:ph type="body" idx="1"/>
          </p:nvPr>
        </p:nvSpPr>
        <p:spPr/>
        <p:txBody>
          <a:bodyPr/>
          <a:lstStyle/>
          <a:p>
            <a:pPr eaLnBrk="1" hangingPunct="1"/>
            <a:r>
              <a:rPr lang="ja-JP" altLang="en-US" smtClean="0"/>
              <a:t>何をやるのか</a:t>
            </a:r>
          </a:p>
          <a:p>
            <a:pPr eaLnBrk="1" hangingPunct="1"/>
            <a:r>
              <a:rPr lang="ja-JP" altLang="en-US" smtClean="0"/>
              <a:t>どうしてやるのか</a:t>
            </a:r>
          </a:p>
          <a:p>
            <a:pPr lvl="1" eaLnBrk="1" hangingPunct="1"/>
            <a:r>
              <a:rPr lang="ja-JP" altLang="en-US" smtClean="0"/>
              <a:t>どういう問題があるのか</a:t>
            </a:r>
          </a:p>
          <a:p>
            <a:pPr lvl="1" eaLnBrk="1" hangingPunct="1"/>
            <a:r>
              <a:rPr lang="ja-JP" altLang="en-US" smtClean="0"/>
              <a:t>どうしてその問題に取り組むのか</a:t>
            </a:r>
          </a:p>
          <a:p>
            <a:pPr lvl="1" eaLnBrk="1" hangingPunct="1"/>
            <a:r>
              <a:rPr lang="ja-JP" altLang="en-US" smtClean="0"/>
              <a:t>その問題の解決のために、「何をやるのか」を行う理由</a:t>
            </a:r>
          </a:p>
        </p:txBody>
      </p:sp>
    </p:spTree>
  </p:cSld>
  <p:clrMapOvr>
    <a:masterClrMapping/>
  </p:clrMapOvr>
  <p:transition>
    <p:cove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Grp="1" noChangeArrowheads="1"/>
          </p:cNvSpPr>
          <p:nvPr>
            <p:ph type="ctrTitle"/>
          </p:nvPr>
        </p:nvSpPr>
        <p:spPr/>
        <p:txBody>
          <a:bodyPr/>
          <a:lstStyle/>
          <a:p>
            <a:pPr eaLnBrk="1" hangingPunct="1"/>
            <a:r>
              <a:rPr lang="ja-JP" altLang="en-US" sz="9600" dirty="0" smtClean="0"/>
              <a:t>第</a:t>
            </a:r>
            <a:r>
              <a:rPr lang="en-US" altLang="ja-JP" sz="9600" dirty="0" smtClean="0"/>
              <a:t>1</a:t>
            </a:r>
            <a:r>
              <a:rPr lang="ja-JP" altLang="en-US" sz="9600" dirty="0" smtClean="0"/>
              <a:t>部終了</a:t>
            </a:r>
            <a:endParaRPr lang="ja-JP" altLang="en-US" sz="9600" dirty="0" smtClean="0"/>
          </a:p>
        </p:txBody>
      </p:sp>
      <p:sp>
        <p:nvSpPr>
          <p:cNvPr id="27651" name="Rectangle 5"/>
          <p:cNvSpPr>
            <a:spLocks noGrp="1" noChangeArrowheads="1"/>
          </p:cNvSpPr>
          <p:nvPr>
            <p:ph type="subTitle" idx="1"/>
          </p:nvPr>
        </p:nvSpPr>
        <p:spPr/>
        <p:txBody>
          <a:bodyPr/>
          <a:lstStyle/>
          <a:p>
            <a:pPr eaLnBrk="1" hangingPunct="1"/>
            <a:r>
              <a:rPr lang="ja-JP" altLang="en-US" dirty="0" smtClean="0"/>
              <a:t>引き続き第</a:t>
            </a:r>
            <a:r>
              <a:rPr lang="en-US" altLang="ja-JP" dirty="0" smtClean="0"/>
              <a:t>2</a:t>
            </a:r>
            <a:r>
              <a:rPr lang="ja-JP" altLang="en-US" dirty="0" smtClean="0"/>
              <a:t>部</a:t>
            </a:r>
            <a:endParaRPr lang="ja-JP" altLang="en-US" dirty="0" smtClean="0"/>
          </a:p>
        </p:txBody>
      </p:sp>
    </p:spTree>
  </p:cSld>
  <p:clrMapOvr>
    <a:masterClrMapping/>
  </p:clrMapOvr>
  <p:transition>
    <p:cove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日付プレースホルダ 3"/>
          <p:cNvSpPr>
            <a:spLocks noGrp="1"/>
          </p:cNvSpPr>
          <p:nvPr>
            <p:ph type="dt" sz="quarter" idx="10"/>
          </p:nvPr>
        </p:nvSpPr>
        <p:spPr>
          <a:noFill/>
        </p:spPr>
        <p:txBody>
          <a:bodyPr/>
          <a:lstStyle/>
          <a:p>
            <a:r>
              <a:rPr lang="en-US" altLang="ja-JP" smtClean="0"/>
              <a:t>2014-05-16</a:t>
            </a:r>
            <a:endParaRPr lang="en-US" altLang="ja-JP"/>
          </a:p>
        </p:txBody>
      </p:sp>
      <p:sp>
        <p:nvSpPr>
          <p:cNvPr id="28675" name="フッター プレースホルダ 4"/>
          <p:cNvSpPr>
            <a:spLocks noGrp="1"/>
          </p:cNvSpPr>
          <p:nvPr>
            <p:ph type="ftr" sz="quarter" idx="11"/>
          </p:nvPr>
        </p:nvSpPr>
        <p:spPr>
          <a:noFill/>
        </p:spPr>
        <p:txBody>
          <a:bodyPr/>
          <a:lstStyle/>
          <a:p>
            <a:r>
              <a:rPr lang="ja-JP" altLang="en-US" smtClean="0"/>
              <a:t>流体研プレゼンテーション・セミナー</a:t>
            </a:r>
            <a:endParaRPr lang="en-US" altLang="ja-JP" smtClean="0"/>
          </a:p>
        </p:txBody>
      </p:sp>
      <p:sp>
        <p:nvSpPr>
          <p:cNvPr id="28676" name="スライド番号プレースホルダ 5"/>
          <p:cNvSpPr>
            <a:spLocks noGrp="1"/>
          </p:cNvSpPr>
          <p:nvPr>
            <p:ph type="sldNum" sz="quarter" idx="12"/>
          </p:nvPr>
        </p:nvSpPr>
        <p:spPr>
          <a:noFill/>
        </p:spPr>
        <p:txBody>
          <a:bodyPr/>
          <a:lstStyle/>
          <a:p>
            <a:fld id="{B96F698D-4A08-475C-8DF3-236CDA834FC3}" type="slidenum">
              <a:rPr lang="ja-JP" altLang="en-US" smtClean="0"/>
              <a:pPr/>
              <a:t>18</a:t>
            </a:fld>
            <a:endParaRPr lang="en-US" altLang="ja-JP" smtClean="0"/>
          </a:p>
        </p:txBody>
      </p:sp>
      <p:sp>
        <p:nvSpPr>
          <p:cNvPr id="28677" name="Rectangle 2"/>
          <p:cNvSpPr>
            <a:spLocks noGrp="1" noChangeArrowheads="1"/>
          </p:cNvSpPr>
          <p:nvPr>
            <p:ph type="title"/>
          </p:nvPr>
        </p:nvSpPr>
        <p:spPr>
          <a:xfrm>
            <a:off x="468313" y="609600"/>
            <a:ext cx="8207375" cy="1143000"/>
          </a:xfrm>
        </p:spPr>
        <p:txBody>
          <a:bodyPr/>
          <a:lstStyle/>
          <a:p>
            <a:pPr eaLnBrk="1" hangingPunct="1"/>
            <a:r>
              <a:rPr lang="ja-JP" altLang="en-US" sz="4000" smtClean="0"/>
              <a:t>第</a:t>
            </a:r>
            <a:r>
              <a:rPr lang="en-US" altLang="ja-JP" sz="4000" smtClean="0"/>
              <a:t>2</a:t>
            </a:r>
            <a:r>
              <a:rPr lang="ja-JP" altLang="en-US" sz="4000" smtClean="0"/>
              <a:t>部：スライド準備編　アウトライン</a:t>
            </a:r>
          </a:p>
        </p:txBody>
      </p:sp>
      <p:sp>
        <p:nvSpPr>
          <p:cNvPr id="28678" name="Rectangle 3"/>
          <p:cNvSpPr>
            <a:spLocks noGrp="1" noChangeArrowheads="1"/>
          </p:cNvSpPr>
          <p:nvPr>
            <p:ph type="body" idx="1"/>
          </p:nvPr>
        </p:nvSpPr>
        <p:spPr/>
        <p:txBody>
          <a:bodyPr/>
          <a:lstStyle/>
          <a:p>
            <a:pPr eaLnBrk="1" hangingPunct="1"/>
            <a:r>
              <a:rPr lang="ja-JP" altLang="en-US" smtClean="0"/>
              <a:t>スライドの用意</a:t>
            </a:r>
          </a:p>
          <a:p>
            <a:pPr eaLnBrk="1" hangingPunct="1"/>
            <a:r>
              <a:rPr lang="ja-JP" altLang="en-US" smtClean="0"/>
              <a:t>スライド、グラフ、図の実例</a:t>
            </a:r>
          </a:p>
        </p:txBody>
      </p:sp>
    </p:spTree>
  </p:cSld>
  <p:clrMapOvr>
    <a:masterClrMapping/>
  </p:clrMapOvr>
  <p:transition>
    <p:cove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日付プレースホルダ 3"/>
          <p:cNvSpPr>
            <a:spLocks noGrp="1"/>
          </p:cNvSpPr>
          <p:nvPr>
            <p:ph type="dt" sz="quarter" idx="10"/>
          </p:nvPr>
        </p:nvSpPr>
        <p:spPr>
          <a:noFill/>
        </p:spPr>
        <p:txBody>
          <a:bodyPr/>
          <a:lstStyle/>
          <a:p>
            <a:r>
              <a:rPr lang="en-US" altLang="ja-JP" smtClean="0"/>
              <a:t>2014-05-16</a:t>
            </a:r>
            <a:endParaRPr lang="en-US" altLang="ja-JP"/>
          </a:p>
        </p:txBody>
      </p:sp>
      <p:sp>
        <p:nvSpPr>
          <p:cNvPr id="29699" name="フッター プレースホルダ 4"/>
          <p:cNvSpPr>
            <a:spLocks noGrp="1"/>
          </p:cNvSpPr>
          <p:nvPr>
            <p:ph type="ftr" sz="quarter" idx="11"/>
          </p:nvPr>
        </p:nvSpPr>
        <p:spPr>
          <a:noFill/>
        </p:spPr>
        <p:txBody>
          <a:bodyPr/>
          <a:lstStyle/>
          <a:p>
            <a:r>
              <a:rPr lang="ja-JP" altLang="en-US" smtClean="0"/>
              <a:t>流体研プレゼンテーション・セミナー</a:t>
            </a:r>
            <a:endParaRPr lang="en-US" altLang="ja-JP" smtClean="0"/>
          </a:p>
        </p:txBody>
      </p:sp>
      <p:sp>
        <p:nvSpPr>
          <p:cNvPr id="29700" name="スライド番号プレースホルダ 5"/>
          <p:cNvSpPr>
            <a:spLocks noGrp="1"/>
          </p:cNvSpPr>
          <p:nvPr>
            <p:ph type="sldNum" sz="quarter" idx="12"/>
          </p:nvPr>
        </p:nvSpPr>
        <p:spPr>
          <a:noFill/>
        </p:spPr>
        <p:txBody>
          <a:bodyPr/>
          <a:lstStyle/>
          <a:p>
            <a:fld id="{9A35675E-68FC-4A1A-8F14-9FE4A5B2BFFA}" type="slidenum">
              <a:rPr lang="ja-JP" altLang="en-US" smtClean="0"/>
              <a:pPr/>
              <a:t>19</a:t>
            </a:fld>
            <a:endParaRPr lang="en-US" altLang="ja-JP" smtClean="0"/>
          </a:p>
        </p:txBody>
      </p:sp>
      <p:sp>
        <p:nvSpPr>
          <p:cNvPr id="29701" name="Rectangle 2"/>
          <p:cNvSpPr>
            <a:spLocks noGrp="1" noChangeArrowheads="1"/>
          </p:cNvSpPr>
          <p:nvPr>
            <p:ph type="title"/>
          </p:nvPr>
        </p:nvSpPr>
        <p:spPr/>
        <p:txBody>
          <a:bodyPr/>
          <a:lstStyle/>
          <a:p>
            <a:pPr eaLnBrk="1" hangingPunct="1"/>
            <a:r>
              <a:rPr lang="ja-JP" altLang="en-US" smtClean="0"/>
              <a:t>スライドに何を入れるか</a:t>
            </a:r>
            <a:r>
              <a:rPr lang="en-US" altLang="ja-JP" smtClean="0"/>
              <a:t>?</a:t>
            </a:r>
          </a:p>
        </p:txBody>
      </p:sp>
      <p:sp>
        <p:nvSpPr>
          <p:cNvPr id="29702" name="Rectangle 3"/>
          <p:cNvSpPr>
            <a:spLocks noGrp="1" noChangeArrowheads="1"/>
          </p:cNvSpPr>
          <p:nvPr>
            <p:ph type="body" idx="1"/>
          </p:nvPr>
        </p:nvSpPr>
        <p:spPr/>
        <p:txBody>
          <a:bodyPr/>
          <a:lstStyle/>
          <a:p>
            <a:pPr eaLnBrk="1" hangingPunct="1"/>
            <a:r>
              <a:rPr lang="en-US" altLang="ja-JP" smtClean="0">
                <a:solidFill>
                  <a:srgbClr val="FFFF00"/>
                </a:solidFill>
              </a:rPr>
              <a:t>1</a:t>
            </a:r>
            <a:r>
              <a:rPr lang="ja-JP" altLang="en-US" smtClean="0">
                <a:solidFill>
                  <a:srgbClr val="FFFF00"/>
                </a:solidFill>
              </a:rPr>
              <a:t>スライドあたり</a:t>
            </a:r>
            <a:r>
              <a:rPr lang="en-US" altLang="ja-JP" smtClean="0">
                <a:solidFill>
                  <a:srgbClr val="FFFF00"/>
                </a:solidFill>
              </a:rPr>
              <a:t>1</a:t>
            </a:r>
            <a:r>
              <a:rPr lang="ja-JP" altLang="en-US" smtClean="0">
                <a:solidFill>
                  <a:srgbClr val="FFFF00"/>
                </a:solidFill>
              </a:rPr>
              <a:t>つの内容</a:t>
            </a:r>
            <a:r>
              <a:rPr lang="ja-JP" altLang="en-US" smtClean="0"/>
              <a:t>を説明する。</a:t>
            </a:r>
          </a:p>
          <a:p>
            <a:pPr eaLnBrk="1" hangingPunct="1"/>
            <a:r>
              <a:rPr lang="ja-JP" altLang="en-US" smtClean="0"/>
              <a:t>説明することはすべて入れる。</a:t>
            </a:r>
          </a:p>
          <a:p>
            <a:pPr lvl="1" eaLnBrk="1" hangingPunct="1"/>
            <a:r>
              <a:rPr lang="ja-JP" altLang="en-US" smtClean="0"/>
              <a:t>口頭で話すだけの説明はダメ</a:t>
            </a:r>
            <a:r>
              <a:rPr lang="en-US" altLang="ja-JP" smtClean="0"/>
              <a:t>!!</a:t>
            </a:r>
          </a:p>
          <a:p>
            <a:pPr eaLnBrk="1" hangingPunct="1"/>
            <a:r>
              <a:rPr lang="ja-JP" altLang="en-US" smtClean="0"/>
              <a:t>説明しないことは入れない。余計なことを書くな</a:t>
            </a:r>
            <a:r>
              <a:rPr lang="en-US" altLang="ja-JP" smtClean="0"/>
              <a:t>!!</a:t>
            </a:r>
          </a:p>
          <a:p>
            <a:pPr eaLnBrk="1" hangingPunct="1"/>
            <a:r>
              <a:rPr lang="ja-JP" altLang="en-US" smtClean="0"/>
              <a:t>目安：</a:t>
            </a:r>
            <a:r>
              <a:rPr lang="en-US" altLang="ja-JP" smtClean="0"/>
              <a:t>1</a:t>
            </a:r>
            <a:r>
              <a:rPr lang="ja-JP" altLang="en-US" smtClean="0"/>
              <a:t>スライドあたり</a:t>
            </a:r>
            <a:r>
              <a:rPr lang="en-US" altLang="ja-JP" smtClean="0"/>
              <a:t>1</a:t>
            </a:r>
            <a:r>
              <a:rPr lang="ja-JP" altLang="en-US" smtClean="0"/>
              <a:t>分弱</a:t>
            </a:r>
          </a:p>
        </p:txBody>
      </p:sp>
    </p:spTree>
  </p:cSld>
  <p:clrMapOvr>
    <a:masterClrMapping/>
  </p:clrMapOvr>
  <p:transition>
    <p:cov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日付プレースホルダ 3"/>
          <p:cNvSpPr>
            <a:spLocks noGrp="1"/>
          </p:cNvSpPr>
          <p:nvPr>
            <p:ph type="dt" sz="quarter" idx="10"/>
          </p:nvPr>
        </p:nvSpPr>
        <p:spPr>
          <a:noFill/>
        </p:spPr>
        <p:txBody>
          <a:bodyPr/>
          <a:lstStyle/>
          <a:p>
            <a:r>
              <a:rPr lang="en-US" altLang="ja-JP" smtClean="0"/>
              <a:t>2014-05-16</a:t>
            </a:r>
            <a:endParaRPr lang="en-US" altLang="ja-JP"/>
          </a:p>
        </p:txBody>
      </p:sp>
      <p:sp>
        <p:nvSpPr>
          <p:cNvPr id="12291" name="フッター プレースホルダ 4"/>
          <p:cNvSpPr>
            <a:spLocks noGrp="1"/>
          </p:cNvSpPr>
          <p:nvPr>
            <p:ph type="ftr" sz="quarter" idx="11"/>
          </p:nvPr>
        </p:nvSpPr>
        <p:spPr>
          <a:noFill/>
        </p:spPr>
        <p:txBody>
          <a:bodyPr/>
          <a:lstStyle/>
          <a:p>
            <a:r>
              <a:rPr lang="ja-JP" altLang="en-US" smtClean="0"/>
              <a:t>流体研プレゼンテーション・セミナー</a:t>
            </a:r>
            <a:endParaRPr lang="en-US" altLang="ja-JP" smtClean="0"/>
          </a:p>
        </p:txBody>
      </p:sp>
      <p:sp>
        <p:nvSpPr>
          <p:cNvPr id="12292" name="スライド番号プレースホルダ 5"/>
          <p:cNvSpPr>
            <a:spLocks noGrp="1"/>
          </p:cNvSpPr>
          <p:nvPr>
            <p:ph type="sldNum" sz="quarter" idx="12"/>
          </p:nvPr>
        </p:nvSpPr>
        <p:spPr>
          <a:noFill/>
        </p:spPr>
        <p:txBody>
          <a:bodyPr/>
          <a:lstStyle/>
          <a:p>
            <a:fld id="{0AD865A3-A697-4789-A9A8-227A6AF005B5}" type="slidenum">
              <a:rPr lang="ja-JP" altLang="en-US" smtClean="0"/>
              <a:pPr/>
              <a:t>2</a:t>
            </a:fld>
            <a:endParaRPr lang="en-US" altLang="ja-JP" smtClean="0"/>
          </a:p>
        </p:txBody>
      </p:sp>
      <p:sp>
        <p:nvSpPr>
          <p:cNvPr id="12293" name="Rectangle 2"/>
          <p:cNvSpPr>
            <a:spLocks noGrp="1" noChangeArrowheads="1"/>
          </p:cNvSpPr>
          <p:nvPr>
            <p:ph type="title"/>
          </p:nvPr>
        </p:nvSpPr>
        <p:spPr/>
        <p:txBody>
          <a:bodyPr/>
          <a:lstStyle/>
          <a:p>
            <a:pPr eaLnBrk="1" hangingPunct="1"/>
            <a:r>
              <a:rPr lang="ja-JP" altLang="en-US" smtClean="0"/>
              <a:t>第</a:t>
            </a:r>
            <a:r>
              <a:rPr lang="en-US" altLang="ja-JP" smtClean="0"/>
              <a:t>1</a:t>
            </a:r>
            <a:r>
              <a:rPr lang="ja-JP" altLang="en-US" smtClean="0"/>
              <a:t>部：内容編　アウトライン</a:t>
            </a:r>
          </a:p>
        </p:txBody>
      </p:sp>
      <p:sp>
        <p:nvSpPr>
          <p:cNvPr id="12294" name="Rectangle 3"/>
          <p:cNvSpPr>
            <a:spLocks noGrp="1" noChangeArrowheads="1"/>
          </p:cNvSpPr>
          <p:nvPr>
            <p:ph type="body" idx="1"/>
          </p:nvPr>
        </p:nvSpPr>
        <p:spPr/>
        <p:txBody>
          <a:bodyPr/>
          <a:lstStyle/>
          <a:p>
            <a:pPr eaLnBrk="1" hangingPunct="1"/>
            <a:r>
              <a:rPr lang="ja-JP" altLang="en-US" dirty="0" smtClean="0"/>
              <a:t>聴衆が知りたいことは何か</a:t>
            </a:r>
            <a:r>
              <a:rPr lang="en-US" altLang="ja-JP" dirty="0" smtClean="0"/>
              <a:t>?</a:t>
            </a:r>
          </a:p>
          <a:p>
            <a:pPr eaLnBrk="1" hangingPunct="1"/>
            <a:r>
              <a:rPr lang="ja-JP" altLang="en-US" dirty="0" smtClean="0"/>
              <a:t>何を発表するのか</a:t>
            </a:r>
            <a:r>
              <a:rPr lang="en-US" altLang="ja-JP" dirty="0" smtClean="0"/>
              <a:t>?</a:t>
            </a:r>
          </a:p>
          <a:p>
            <a:pPr eaLnBrk="1" hangingPunct="1"/>
            <a:endParaRPr lang="en-US" altLang="ja-JP" dirty="0" smtClean="0"/>
          </a:p>
          <a:p>
            <a:pPr eaLnBrk="1" hangingPunct="1"/>
            <a:r>
              <a:rPr lang="ja-JP" altLang="en-US" dirty="0" smtClean="0"/>
              <a:t>第</a:t>
            </a:r>
            <a:r>
              <a:rPr lang="en-US" altLang="ja-JP" dirty="0" smtClean="0"/>
              <a:t>2</a:t>
            </a:r>
            <a:r>
              <a:rPr lang="ja-JP" altLang="en-US" dirty="0" smtClean="0"/>
              <a:t>部：スライド準備編</a:t>
            </a:r>
          </a:p>
          <a:p>
            <a:pPr eaLnBrk="1" hangingPunct="1"/>
            <a:r>
              <a:rPr lang="ja-JP" altLang="en-US" dirty="0" smtClean="0"/>
              <a:t>第</a:t>
            </a:r>
            <a:r>
              <a:rPr lang="en-US" altLang="ja-JP" dirty="0" smtClean="0"/>
              <a:t>3</a:t>
            </a:r>
            <a:r>
              <a:rPr lang="ja-JP" altLang="en-US" dirty="0" smtClean="0"/>
              <a:t>部</a:t>
            </a:r>
            <a:r>
              <a:rPr lang="en-US" altLang="ja-JP" dirty="0" smtClean="0"/>
              <a:t>:</a:t>
            </a:r>
            <a:r>
              <a:rPr lang="ja-JP" altLang="en-US" dirty="0" smtClean="0"/>
              <a:t>発表編</a:t>
            </a:r>
          </a:p>
        </p:txBody>
      </p:sp>
    </p:spTree>
  </p:cSld>
  <p:clrMapOvr>
    <a:masterClrMapping/>
  </p:clrMapOvr>
  <p:transition>
    <p:cove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日付プレースホルダ 3"/>
          <p:cNvSpPr>
            <a:spLocks noGrp="1"/>
          </p:cNvSpPr>
          <p:nvPr>
            <p:ph type="dt" sz="quarter" idx="10"/>
          </p:nvPr>
        </p:nvSpPr>
        <p:spPr>
          <a:noFill/>
        </p:spPr>
        <p:txBody>
          <a:bodyPr/>
          <a:lstStyle/>
          <a:p>
            <a:r>
              <a:rPr lang="en-US" altLang="ja-JP" smtClean="0"/>
              <a:t>2014-05-16</a:t>
            </a:r>
            <a:endParaRPr lang="en-US" altLang="ja-JP"/>
          </a:p>
        </p:txBody>
      </p:sp>
      <p:sp>
        <p:nvSpPr>
          <p:cNvPr id="30723" name="フッター プレースホルダ 4"/>
          <p:cNvSpPr>
            <a:spLocks noGrp="1"/>
          </p:cNvSpPr>
          <p:nvPr>
            <p:ph type="ftr" sz="quarter" idx="11"/>
          </p:nvPr>
        </p:nvSpPr>
        <p:spPr>
          <a:noFill/>
        </p:spPr>
        <p:txBody>
          <a:bodyPr/>
          <a:lstStyle/>
          <a:p>
            <a:r>
              <a:rPr lang="ja-JP" altLang="en-US" smtClean="0"/>
              <a:t>流体研プレゼンテーション・セミナー</a:t>
            </a:r>
            <a:endParaRPr lang="en-US" altLang="ja-JP" smtClean="0"/>
          </a:p>
        </p:txBody>
      </p:sp>
      <p:sp>
        <p:nvSpPr>
          <p:cNvPr id="30724" name="スライド番号プレースホルダ 5"/>
          <p:cNvSpPr>
            <a:spLocks noGrp="1"/>
          </p:cNvSpPr>
          <p:nvPr>
            <p:ph type="sldNum" sz="quarter" idx="12"/>
          </p:nvPr>
        </p:nvSpPr>
        <p:spPr>
          <a:noFill/>
        </p:spPr>
        <p:txBody>
          <a:bodyPr/>
          <a:lstStyle/>
          <a:p>
            <a:fld id="{63328B22-5460-4C8F-81A0-6BE12AD20760}" type="slidenum">
              <a:rPr lang="ja-JP" altLang="en-US" smtClean="0"/>
              <a:pPr/>
              <a:t>20</a:t>
            </a:fld>
            <a:endParaRPr lang="en-US" altLang="ja-JP" smtClean="0"/>
          </a:p>
        </p:txBody>
      </p:sp>
      <p:sp>
        <p:nvSpPr>
          <p:cNvPr id="262146" name="Rectangle 2"/>
          <p:cNvSpPr>
            <a:spLocks noGrp="1" noChangeArrowheads="1"/>
          </p:cNvSpPr>
          <p:nvPr>
            <p:ph type="title"/>
          </p:nvPr>
        </p:nvSpPr>
        <p:spPr>
          <a:xfrm>
            <a:off x="0" y="238125"/>
            <a:ext cx="8810625" cy="790575"/>
          </a:xfrm>
          <a:effectLst>
            <a:outerShdw dist="53882" dir="2700000" algn="ctr" rotWithShape="0">
              <a:schemeClr val="accent1"/>
            </a:outerShdw>
          </a:effectLst>
        </p:spPr>
        <p:txBody>
          <a:bodyPr lIns="87630" tIns="43814" rIns="87630" bIns="43814" anchor="b"/>
          <a:lstStyle/>
          <a:p>
            <a:pPr eaLnBrk="1" hangingPunct="1">
              <a:defRPr/>
            </a:pPr>
            <a:r>
              <a:rPr lang="ja-JP" altLang="en-US" smtClean="0"/>
              <a:t>悪い例（解析モデル）</a:t>
            </a:r>
          </a:p>
        </p:txBody>
      </p:sp>
      <p:sp>
        <p:nvSpPr>
          <p:cNvPr id="30726" name="Rectangle 3"/>
          <p:cNvSpPr>
            <a:spLocks noChangeArrowheads="1"/>
          </p:cNvSpPr>
          <p:nvPr/>
        </p:nvSpPr>
        <p:spPr bwMode="auto">
          <a:xfrm>
            <a:off x="220663" y="1285875"/>
            <a:ext cx="8923337" cy="5203825"/>
          </a:xfrm>
          <a:prstGeom prst="rect">
            <a:avLst/>
          </a:prstGeom>
          <a:solidFill>
            <a:srgbClr val="FFFFFF"/>
          </a:solidFill>
          <a:ln w="9525">
            <a:noFill/>
            <a:miter lim="800000"/>
            <a:headEnd/>
            <a:tailEnd/>
          </a:ln>
        </p:spPr>
        <p:txBody>
          <a:bodyPr lIns="91436" tIns="45718" rIns="91436" bIns="45718">
            <a:spAutoFit/>
          </a:bodyPr>
          <a:lstStyle/>
          <a:p>
            <a:r>
              <a:rPr lang="ja-JP" altLang="en-US" sz="2400">
                <a:solidFill>
                  <a:schemeClr val="tx2"/>
                </a:solidFill>
                <a:latin typeface="Times New Roman" pitchFamily="18" charset="0"/>
                <a:ea typeface="ＭＳ Ｐゴシック" pitchFamily="50" charset="-128"/>
              </a:rPr>
              <a:t>・普通自動車から排出される排気ガスの量は</a:t>
            </a:r>
            <a:r>
              <a:rPr lang="ja-JP" altLang="en-US" sz="2400">
                <a:solidFill>
                  <a:schemeClr val="tx2"/>
                </a:solidFill>
                <a:latin typeface="ＭＳ Ｐ明朝" pitchFamily="18" charset="-128"/>
                <a:ea typeface="ＭＳ Ｐ明朝" pitchFamily="18" charset="-128"/>
              </a:rPr>
              <a:t>７．００</a:t>
            </a:r>
            <a:r>
              <a:rPr lang="en-US" altLang="ja-JP" sz="2400">
                <a:solidFill>
                  <a:schemeClr val="tx2"/>
                </a:solidFill>
                <a:latin typeface="Times New Roman" pitchFamily="18" charset="0"/>
                <a:ea typeface="ＭＳ Ｐゴシック" pitchFamily="50" charset="-128"/>
              </a:rPr>
              <a:t>[l/km]</a:t>
            </a:r>
            <a:r>
              <a:rPr lang="ja-JP" altLang="en-US" sz="2400">
                <a:solidFill>
                  <a:schemeClr val="tx2"/>
                </a:solidFill>
                <a:latin typeface="Times New Roman" pitchFamily="18" charset="0"/>
                <a:ea typeface="ＭＳ Ｐゴシック" pitchFamily="50" charset="-128"/>
              </a:rPr>
              <a:t>としている。</a:t>
            </a:r>
          </a:p>
          <a:p>
            <a:r>
              <a:rPr lang="ja-JP" altLang="en-US" sz="2400">
                <a:solidFill>
                  <a:schemeClr val="tx2"/>
                </a:solidFill>
                <a:latin typeface="Times New Roman" pitchFamily="18" charset="0"/>
                <a:ea typeface="ＭＳ Ｐゴシック" pitchFamily="50" charset="-128"/>
              </a:rPr>
              <a:t>大型車両は</a:t>
            </a:r>
            <a:r>
              <a:rPr lang="en-US" altLang="ja-JP" sz="2400">
                <a:solidFill>
                  <a:schemeClr val="tx2"/>
                </a:solidFill>
                <a:latin typeface="Times New Roman" pitchFamily="18" charset="0"/>
                <a:ea typeface="ＭＳ Ｐゴシック" pitchFamily="50" charset="-128"/>
              </a:rPr>
              <a:t>21.0[l/km]</a:t>
            </a:r>
            <a:r>
              <a:rPr lang="ja-JP" altLang="en-US" sz="2400">
                <a:solidFill>
                  <a:schemeClr val="tx2"/>
                </a:solidFill>
                <a:latin typeface="Times New Roman" pitchFamily="18" charset="0"/>
                <a:ea typeface="ＭＳ Ｐゴシック" pitchFamily="50" charset="-128"/>
              </a:rPr>
              <a:t>とした。</a:t>
            </a:r>
          </a:p>
          <a:p>
            <a:r>
              <a:rPr lang="ja-JP" altLang="en-US" sz="2400">
                <a:solidFill>
                  <a:schemeClr val="tx2"/>
                </a:solidFill>
                <a:latin typeface="Times New Roman" pitchFamily="18" charset="0"/>
                <a:ea typeface="ＭＳ Ｐゴシック" pitchFamily="50" charset="-128"/>
              </a:rPr>
              <a:t>このモデルでは自動車の速度</a:t>
            </a:r>
            <a:r>
              <a:rPr lang="en-US" altLang="ja-JP" sz="2400">
                <a:solidFill>
                  <a:schemeClr val="tx2"/>
                </a:solidFill>
                <a:latin typeface="Times New Roman" pitchFamily="18" charset="0"/>
                <a:ea typeface="ＭＳ Ｐゴシック" pitchFamily="50" charset="-128"/>
              </a:rPr>
              <a:t>u=16[m/s]</a:t>
            </a:r>
            <a:r>
              <a:rPr lang="ja-JP" altLang="en-US" sz="2400">
                <a:solidFill>
                  <a:schemeClr val="tx2"/>
                </a:solidFill>
                <a:latin typeface="Times New Roman" pitchFamily="18" charset="0"/>
                <a:ea typeface="ＭＳ Ｐゴシック" pitchFamily="50" charset="-128"/>
              </a:rPr>
              <a:t>であり、</a:t>
            </a:r>
          </a:p>
          <a:p>
            <a:r>
              <a:rPr lang="ja-JP" altLang="en-US" sz="2400">
                <a:solidFill>
                  <a:schemeClr val="tx2"/>
                </a:solidFill>
                <a:latin typeface="Times New Roman" pitchFamily="18" charset="0"/>
                <a:ea typeface="ＭＳ Ｐゴシック" pitchFamily="50" charset="-128"/>
              </a:rPr>
              <a:t>計算１　ステップは</a:t>
            </a:r>
            <a:r>
              <a:rPr lang="en-US" altLang="ja-JP" sz="2400">
                <a:solidFill>
                  <a:schemeClr val="tx2"/>
                </a:solidFill>
                <a:latin typeface="Times New Roman" pitchFamily="18" charset="0"/>
                <a:ea typeface="ＭＳ Ｐゴシック" pitchFamily="50" charset="-128"/>
              </a:rPr>
              <a:t>Δt=0.0078125[s]</a:t>
            </a:r>
            <a:r>
              <a:rPr lang="ja-JP" altLang="en-US" sz="2400">
                <a:solidFill>
                  <a:schemeClr val="tx2"/>
                </a:solidFill>
                <a:latin typeface="Times New Roman" pitchFamily="18" charset="0"/>
                <a:ea typeface="ＭＳ Ｐゴシック" pitchFamily="50" charset="-128"/>
              </a:rPr>
              <a:t>なので、１ステップ間に自動車</a:t>
            </a:r>
          </a:p>
          <a:p>
            <a:r>
              <a:rPr lang="ja-JP" altLang="en-US" sz="2400">
                <a:solidFill>
                  <a:schemeClr val="tx2"/>
                </a:solidFill>
                <a:latin typeface="Times New Roman" pitchFamily="18" charset="0"/>
                <a:ea typeface="ＭＳ Ｐゴシック" pitchFamily="50" charset="-128"/>
              </a:rPr>
              <a:t>が走行する距離</a:t>
            </a:r>
            <a:r>
              <a:rPr lang="en-US" altLang="ja-JP" sz="2400">
                <a:solidFill>
                  <a:schemeClr val="tx2"/>
                </a:solidFill>
                <a:latin typeface="Times New Roman" pitchFamily="18" charset="0"/>
                <a:ea typeface="ＭＳ Ｐゴシック" pitchFamily="50" charset="-128"/>
              </a:rPr>
              <a:t>Δx</a:t>
            </a:r>
            <a:r>
              <a:rPr lang="ja-JP" altLang="en-US" sz="2400">
                <a:solidFill>
                  <a:schemeClr val="tx2"/>
                </a:solidFill>
                <a:latin typeface="Times New Roman" pitchFamily="18" charset="0"/>
                <a:ea typeface="ＭＳ Ｐゴシック" pitchFamily="50" charset="-128"/>
              </a:rPr>
              <a:t>は </a:t>
            </a:r>
            <a:br>
              <a:rPr lang="ja-JP" altLang="en-US" sz="2400">
                <a:solidFill>
                  <a:schemeClr val="tx2"/>
                </a:solidFill>
                <a:latin typeface="Times New Roman" pitchFamily="18" charset="0"/>
                <a:ea typeface="ＭＳ Ｐゴシック" pitchFamily="50" charset="-128"/>
              </a:rPr>
            </a:br>
            <a:r>
              <a:rPr lang="ja-JP" altLang="en-US" sz="2400">
                <a:solidFill>
                  <a:schemeClr val="tx2"/>
                </a:solidFill>
                <a:latin typeface="Times New Roman" pitchFamily="18" charset="0"/>
                <a:ea typeface="ＭＳ Ｐゴシック" pitchFamily="50" charset="-128"/>
              </a:rPr>
              <a:t>        </a:t>
            </a:r>
            <a:r>
              <a:rPr lang="en-US" altLang="ja-JP" sz="2400">
                <a:solidFill>
                  <a:schemeClr val="tx2"/>
                </a:solidFill>
                <a:latin typeface="Times New Roman" pitchFamily="18" charset="0"/>
                <a:ea typeface="ＭＳ Ｐゴシック" pitchFamily="50" charset="-128"/>
              </a:rPr>
              <a:t>Δx=16×0.0078125=0.125[m]</a:t>
            </a:r>
            <a:br>
              <a:rPr lang="en-US" altLang="ja-JP" sz="2400">
                <a:solidFill>
                  <a:schemeClr val="tx2"/>
                </a:solidFill>
                <a:latin typeface="Times New Roman" pitchFamily="18" charset="0"/>
                <a:ea typeface="ＭＳ Ｐゴシック" pitchFamily="50" charset="-128"/>
              </a:rPr>
            </a:br>
            <a:r>
              <a:rPr lang="ja-JP" altLang="en-US" sz="2400">
                <a:solidFill>
                  <a:schemeClr val="tx2"/>
                </a:solidFill>
                <a:latin typeface="Times New Roman" pitchFamily="18" charset="0"/>
                <a:ea typeface="ＭＳ Ｐゴシック" pitchFamily="50" charset="-128"/>
              </a:rPr>
              <a:t>　この距離を走行する時間内における排出量</a:t>
            </a:r>
            <a:r>
              <a:rPr lang="en-US" altLang="ja-JP" sz="2400">
                <a:solidFill>
                  <a:schemeClr val="tx2"/>
                </a:solidFill>
                <a:latin typeface="Times New Roman" pitchFamily="18" charset="0"/>
                <a:ea typeface="ＭＳ Ｐゴシック" pitchFamily="50" charset="-128"/>
              </a:rPr>
              <a:t>Δv</a:t>
            </a:r>
            <a:r>
              <a:rPr lang="ja-JP" altLang="en-US" sz="2400">
                <a:solidFill>
                  <a:schemeClr val="tx2"/>
                </a:solidFill>
                <a:latin typeface="Times New Roman" pitchFamily="18" charset="0"/>
                <a:ea typeface="ＭＳ Ｐゴシック" pitchFamily="50" charset="-128"/>
              </a:rPr>
              <a:t>は</a:t>
            </a:r>
            <a:br>
              <a:rPr lang="ja-JP" altLang="en-US" sz="2400">
                <a:solidFill>
                  <a:schemeClr val="tx2"/>
                </a:solidFill>
                <a:latin typeface="Times New Roman" pitchFamily="18" charset="0"/>
                <a:ea typeface="ＭＳ Ｐゴシック" pitchFamily="50" charset="-128"/>
              </a:rPr>
            </a:br>
            <a:r>
              <a:rPr lang="ja-JP" altLang="en-US" sz="2400">
                <a:solidFill>
                  <a:schemeClr val="tx2"/>
                </a:solidFill>
                <a:latin typeface="Times New Roman" pitchFamily="18" charset="0"/>
                <a:ea typeface="ＭＳ Ｐゴシック" pitchFamily="50" charset="-128"/>
              </a:rPr>
              <a:t>　　　</a:t>
            </a:r>
            <a:r>
              <a:rPr lang="en-US" altLang="ja-JP" sz="2400">
                <a:solidFill>
                  <a:schemeClr val="tx2"/>
                </a:solidFill>
                <a:latin typeface="Times New Roman" pitchFamily="18" charset="0"/>
                <a:ea typeface="ＭＳ Ｐゴシック" pitchFamily="50" charset="-128"/>
              </a:rPr>
              <a:t>Δv = 7.00e-03×0.125 = 8.75e-04 [l/Δx]</a:t>
            </a:r>
            <a:br>
              <a:rPr lang="en-US" altLang="ja-JP" sz="2400">
                <a:solidFill>
                  <a:schemeClr val="tx2"/>
                </a:solidFill>
                <a:latin typeface="Times New Roman" pitchFamily="18" charset="0"/>
                <a:ea typeface="ＭＳ Ｐゴシック" pitchFamily="50" charset="-128"/>
              </a:rPr>
            </a:br>
            <a:r>
              <a:rPr lang="ja-JP" altLang="en-US" sz="2400">
                <a:solidFill>
                  <a:schemeClr val="tx2"/>
                </a:solidFill>
                <a:latin typeface="Times New Roman" pitchFamily="18" charset="0"/>
                <a:ea typeface="ＭＳ Ｐゴシック" pitchFamily="50" charset="-128"/>
              </a:rPr>
              <a:t>単位時間当りの排出量</a:t>
            </a:r>
            <a:r>
              <a:rPr lang="en-US" altLang="ja-JP" sz="2400">
                <a:solidFill>
                  <a:schemeClr val="tx2"/>
                </a:solidFill>
                <a:latin typeface="Times New Roman" pitchFamily="18" charset="0"/>
                <a:ea typeface="ＭＳ Ｐゴシック" pitchFamily="50" charset="-128"/>
              </a:rPr>
              <a:t>Δμ</a:t>
            </a:r>
            <a:r>
              <a:rPr lang="ja-JP" altLang="en-US" sz="2400">
                <a:solidFill>
                  <a:schemeClr val="tx2"/>
                </a:solidFill>
                <a:latin typeface="Times New Roman" pitchFamily="18" charset="0"/>
                <a:ea typeface="ＭＳ Ｐゴシック" pitchFamily="50" charset="-128"/>
              </a:rPr>
              <a:t>は</a:t>
            </a:r>
            <a:br>
              <a:rPr lang="ja-JP" altLang="en-US" sz="2400">
                <a:solidFill>
                  <a:schemeClr val="tx2"/>
                </a:solidFill>
                <a:latin typeface="Times New Roman" pitchFamily="18" charset="0"/>
                <a:ea typeface="ＭＳ Ｐゴシック" pitchFamily="50" charset="-128"/>
              </a:rPr>
            </a:br>
            <a:r>
              <a:rPr lang="ja-JP" altLang="en-US" sz="2400">
                <a:solidFill>
                  <a:schemeClr val="tx2"/>
                </a:solidFill>
                <a:latin typeface="Times New Roman" pitchFamily="18" charset="0"/>
                <a:ea typeface="ＭＳ Ｐゴシック" pitchFamily="50" charset="-128"/>
              </a:rPr>
              <a:t>　　　</a:t>
            </a:r>
            <a:r>
              <a:rPr lang="en-US" altLang="ja-JP" sz="2400">
                <a:solidFill>
                  <a:schemeClr val="tx2"/>
                </a:solidFill>
                <a:latin typeface="Times New Roman" pitchFamily="18" charset="0"/>
                <a:ea typeface="ＭＳ Ｐゴシック" pitchFamily="50" charset="-128"/>
              </a:rPr>
              <a:t>Δμ = 7.00e-06 × 16 = 1.12e-04 [</a:t>
            </a:r>
            <a:r>
              <a:rPr lang="en-US" altLang="ja-JP" sz="2400">
                <a:solidFill>
                  <a:schemeClr val="tx1"/>
                </a:solidFill>
                <a:latin typeface="Century" pitchFamily="18" charset="0"/>
                <a:ea typeface="ＭＳ 明朝" pitchFamily="17" charset="-128"/>
              </a:rPr>
              <a:t>m</a:t>
            </a:r>
            <a:r>
              <a:rPr lang="en-US" altLang="ja-JP" sz="2400" baseline="30000">
                <a:solidFill>
                  <a:schemeClr val="tx1"/>
                </a:solidFill>
                <a:latin typeface="Century" pitchFamily="18" charset="0"/>
                <a:ea typeface="ＭＳ 明朝" pitchFamily="17" charset="-128"/>
              </a:rPr>
              <a:t>3</a:t>
            </a:r>
            <a:r>
              <a:rPr lang="en-US" altLang="ja-JP" sz="2400">
                <a:solidFill>
                  <a:schemeClr val="tx1"/>
                </a:solidFill>
                <a:latin typeface="Century" pitchFamily="18" charset="0"/>
                <a:ea typeface="ＭＳ 明朝" pitchFamily="17" charset="-128"/>
              </a:rPr>
              <a:t>/s</a:t>
            </a:r>
            <a:r>
              <a:rPr lang="en-US" altLang="ja-JP" sz="2400">
                <a:solidFill>
                  <a:schemeClr val="tx2"/>
                </a:solidFill>
                <a:latin typeface="Times New Roman" pitchFamily="18" charset="0"/>
                <a:ea typeface="ＭＳ Ｐゴシック" pitchFamily="50" charset="-128"/>
              </a:rPr>
              <a:t>]</a:t>
            </a:r>
            <a:br>
              <a:rPr lang="en-US" altLang="ja-JP" sz="2400">
                <a:solidFill>
                  <a:schemeClr val="tx2"/>
                </a:solidFill>
                <a:latin typeface="Times New Roman" pitchFamily="18" charset="0"/>
                <a:ea typeface="ＭＳ Ｐゴシック" pitchFamily="50" charset="-128"/>
              </a:rPr>
            </a:br>
            <a:r>
              <a:rPr lang="ja-JP" altLang="en-US" sz="2400">
                <a:solidFill>
                  <a:schemeClr val="tx2"/>
                </a:solidFill>
                <a:latin typeface="Times New Roman" pitchFamily="18" charset="0"/>
                <a:ea typeface="ＭＳ Ｐゴシック" pitchFamily="50" charset="-128"/>
              </a:rPr>
              <a:t>　</a:t>
            </a:r>
            <a:r>
              <a:rPr lang="en-US" altLang="ja-JP" sz="2400">
                <a:solidFill>
                  <a:schemeClr val="tx2"/>
                </a:solidFill>
                <a:latin typeface="Times New Roman" pitchFamily="18" charset="0"/>
                <a:ea typeface="ＭＳ Ｐゴシック" pitchFamily="50" charset="-128"/>
              </a:rPr>
              <a:t>1</a:t>
            </a:r>
            <a:r>
              <a:rPr lang="ja-JP" altLang="en-US" sz="2400">
                <a:solidFill>
                  <a:schemeClr val="tx2"/>
                </a:solidFill>
                <a:latin typeface="Times New Roman" pitchFamily="18" charset="0"/>
                <a:ea typeface="ＭＳ Ｐゴシック" pitchFamily="50" charset="-128"/>
              </a:rPr>
              <a:t>セルの体積</a:t>
            </a:r>
            <a:r>
              <a:rPr lang="en-US" altLang="ja-JP" sz="2400">
                <a:solidFill>
                  <a:schemeClr val="tx2"/>
                </a:solidFill>
                <a:latin typeface="Times New Roman" pitchFamily="18" charset="0"/>
                <a:ea typeface="ＭＳ Ｐゴシック" pitchFamily="50" charset="-128"/>
              </a:rPr>
              <a:t>v</a:t>
            </a:r>
            <a:r>
              <a:rPr lang="ja-JP" altLang="en-US" sz="2400">
                <a:solidFill>
                  <a:schemeClr val="tx2"/>
                </a:solidFill>
                <a:latin typeface="Times New Roman" pitchFamily="18" charset="0"/>
                <a:ea typeface="ＭＳ Ｐゴシック" pitchFamily="50" charset="-128"/>
              </a:rPr>
              <a:t>は</a:t>
            </a:r>
            <a:br>
              <a:rPr lang="ja-JP" altLang="en-US" sz="2400">
                <a:solidFill>
                  <a:schemeClr val="tx2"/>
                </a:solidFill>
                <a:latin typeface="Times New Roman" pitchFamily="18" charset="0"/>
                <a:ea typeface="ＭＳ Ｐゴシック" pitchFamily="50" charset="-128"/>
              </a:rPr>
            </a:br>
            <a:r>
              <a:rPr lang="ja-JP" altLang="en-US" sz="2400">
                <a:solidFill>
                  <a:schemeClr val="tx2"/>
                </a:solidFill>
                <a:latin typeface="Times New Roman" pitchFamily="18" charset="0"/>
                <a:ea typeface="ＭＳ Ｐゴシック" pitchFamily="50" charset="-128"/>
              </a:rPr>
              <a:t>　　　</a:t>
            </a:r>
            <a:r>
              <a:rPr lang="en-US" altLang="ja-JP" sz="2400">
                <a:solidFill>
                  <a:schemeClr val="tx2"/>
                </a:solidFill>
                <a:latin typeface="Times New Roman" pitchFamily="18" charset="0"/>
                <a:ea typeface="ＭＳ Ｐゴシック" pitchFamily="50" charset="-128"/>
              </a:rPr>
              <a:t>v=0.5×0.2×1=0.1[m</a:t>
            </a:r>
            <a:r>
              <a:rPr lang="en-US" altLang="ja-JP" sz="2400">
                <a:solidFill>
                  <a:schemeClr val="tx2"/>
                </a:solidFill>
                <a:latin typeface="Times New Roman" pitchFamily="18" charset="0"/>
                <a:ea typeface="ＭＳ Ｐゴシック" pitchFamily="50" charset="-128"/>
                <a:cs typeface="Times New Roman" pitchFamily="18" charset="0"/>
              </a:rPr>
              <a:t>³</a:t>
            </a:r>
            <a:r>
              <a:rPr lang="en-US" altLang="ja-JP" sz="2400">
                <a:solidFill>
                  <a:schemeClr val="tx2"/>
                </a:solidFill>
                <a:latin typeface="Times New Roman" pitchFamily="18" charset="0"/>
                <a:ea typeface="ＭＳ Ｐゴシック" pitchFamily="50" charset="-128"/>
              </a:rPr>
              <a:t>]=100[l]</a:t>
            </a:r>
            <a:br>
              <a:rPr lang="en-US" altLang="ja-JP" sz="2400">
                <a:solidFill>
                  <a:schemeClr val="tx2"/>
                </a:solidFill>
                <a:latin typeface="Times New Roman" pitchFamily="18" charset="0"/>
                <a:ea typeface="ＭＳ Ｐゴシック" pitchFamily="50" charset="-128"/>
              </a:rPr>
            </a:br>
            <a:r>
              <a:rPr lang="ja-JP" altLang="en-US" sz="2400">
                <a:solidFill>
                  <a:schemeClr val="tx2"/>
                </a:solidFill>
                <a:latin typeface="Times New Roman" pitchFamily="18" charset="0"/>
                <a:ea typeface="ＭＳ Ｐゴシック" pitchFamily="50" charset="-128"/>
              </a:rPr>
              <a:t>　よって</a:t>
            </a:r>
            <a:r>
              <a:rPr lang="en-US" altLang="ja-JP" sz="2400">
                <a:solidFill>
                  <a:schemeClr val="tx2"/>
                </a:solidFill>
                <a:latin typeface="Times New Roman" pitchFamily="18" charset="0"/>
                <a:ea typeface="ＭＳ Ｐゴシック" pitchFamily="50" charset="-128"/>
              </a:rPr>
              <a:t>1</a:t>
            </a:r>
            <a:r>
              <a:rPr lang="ja-JP" altLang="en-US" sz="2400">
                <a:solidFill>
                  <a:schemeClr val="tx2"/>
                </a:solidFill>
                <a:latin typeface="Times New Roman" pitchFamily="18" charset="0"/>
                <a:ea typeface="ＭＳ Ｐゴシック" pitchFamily="50" charset="-128"/>
              </a:rPr>
              <a:t>セル中の排気ガスの濃度</a:t>
            </a:r>
            <a:r>
              <a:rPr lang="en-US" altLang="ja-JP" sz="2400">
                <a:solidFill>
                  <a:schemeClr val="tx2"/>
                </a:solidFill>
                <a:latin typeface="Times New Roman" pitchFamily="18" charset="0"/>
                <a:ea typeface="ＭＳ Ｐゴシック" pitchFamily="50" charset="-128"/>
              </a:rPr>
              <a:t>c</a:t>
            </a:r>
            <a:r>
              <a:rPr lang="ja-JP" altLang="en-US" sz="2400">
                <a:solidFill>
                  <a:schemeClr val="tx2"/>
                </a:solidFill>
                <a:latin typeface="Times New Roman" pitchFamily="18" charset="0"/>
                <a:ea typeface="ＭＳ Ｐゴシック" pitchFamily="50" charset="-128"/>
              </a:rPr>
              <a:t>は</a:t>
            </a:r>
            <a:br>
              <a:rPr lang="ja-JP" altLang="en-US" sz="2400">
                <a:solidFill>
                  <a:schemeClr val="tx2"/>
                </a:solidFill>
                <a:latin typeface="Times New Roman" pitchFamily="18" charset="0"/>
                <a:ea typeface="ＭＳ Ｐゴシック" pitchFamily="50" charset="-128"/>
              </a:rPr>
            </a:br>
            <a:r>
              <a:rPr lang="ja-JP" altLang="en-US" sz="2400">
                <a:solidFill>
                  <a:schemeClr val="tx2"/>
                </a:solidFill>
                <a:latin typeface="Times New Roman" pitchFamily="18" charset="0"/>
                <a:ea typeface="ＭＳ Ｐゴシック" pitchFamily="50" charset="-128"/>
              </a:rPr>
              <a:t>　　　</a:t>
            </a:r>
            <a:r>
              <a:rPr lang="en-US" altLang="ja-JP" sz="2400">
                <a:solidFill>
                  <a:schemeClr val="tx2"/>
                </a:solidFill>
                <a:latin typeface="Times New Roman" pitchFamily="18" charset="0"/>
                <a:ea typeface="ＭＳ Ｐゴシック" pitchFamily="50" charset="-128"/>
              </a:rPr>
              <a:t>c=Δv/v=0.000875[%]</a:t>
            </a:r>
          </a:p>
        </p:txBody>
      </p:sp>
    </p:spTree>
  </p:cSld>
  <p:clrMapOvr>
    <a:masterClrMapping/>
  </p:clrMapOvr>
  <p:transition advTm="48783">
    <p:cove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日付プレースホルダ 3"/>
          <p:cNvSpPr>
            <a:spLocks noGrp="1"/>
          </p:cNvSpPr>
          <p:nvPr>
            <p:ph type="dt" sz="quarter" idx="10"/>
          </p:nvPr>
        </p:nvSpPr>
        <p:spPr>
          <a:noFill/>
        </p:spPr>
        <p:txBody>
          <a:bodyPr/>
          <a:lstStyle/>
          <a:p>
            <a:r>
              <a:rPr lang="en-US" altLang="ja-JP" smtClean="0"/>
              <a:t>2014-05-16</a:t>
            </a:r>
            <a:endParaRPr lang="en-US" altLang="ja-JP"/>
          </a:p>
        </p:txBody>
      </p:sp>
      <p:sp>
        <p:nvSpPr>
          <p:cNvPr id="15" name="スライド番号プレースホルダ 4"/>
          <p:cNvSpPr>
            <a:spLocks noGrp="1"/>
          </p:cNvSpPr>
          <p:nvPr>
            <p:ph type="sldNum" sz="quarter" idx="11"/>
          </p:nvPr>
        </p:nvSpPr>
        <p:spPr/>
        <p:txBody>
          <a:bodyPr/>
          <a:lstStyle/>
          <a:p>
            <a:pPr marL="549275" lvl="1" defTabSz="1096963">
              <a:defRPr/>
            </a:pPr>
            <a:fld id="{94F5B1DA-C088-410B-BD0F-76F8771C80C4}" type="slidenum">
              <a:rPr lang="ja-JP" altLang="en-US">
                <a:latin typeface="+mj-lt"/>
                <a:ea typeface="+mn-ea"/>
              </a:rPr>
              <a:pPr marL="549275" lvl="1" defTabSz="1096963">
                <a:defRPr/>
              </a:pPr>
              <a:t>21</a:t>
            </a:fld>
            <a:endParaRPr lang="en-US" altLang="ja-JP">
              <a:latin typeface="+mj-lt"/>
              <a:ea typeface="+mn-ea"/>
            </a:endParaRPr>
          </a:p>
        </p:txBody>
      </p:sp>
      <p:sp>
        <p:nvSpPr>
          <p:cNvPr id="264194" name="Rectangle 2"/>
          <p:cNvSpPr>
            <a:spLocks noGrp="1" noChangeArrowheads="1"/>
          </p:cNvSpPr>
          <p:nvPr>
            <p:ph type="title"/>
          </p:nvPr>
        </p:nvSpPr>
        <p:spPr>
          <a:xfrm>
            <a:off x="0" y="238125"/>
            <a:ext cx="8810625" cy="790575"/>
          </a:xfrm>
        </p:spPr>
        <p:txBody>
          <a:bodyPr lIns="87626" tIns="43812" rIns="87626" bIns="43812"/>
          <a:lstStyle/>
          <a:p>
            <a:pPr eaLnBrk="1">
              <a:defRPr/>
            </a:pPr>
            <a:r>
              <a:rPr lang="ja-JP" altLang="en-US" smtClean="0"/>
              <a:t>排気ガスの解析モデル</a:t>
            </a:r>
          </a:p>
        </p:txBody>
      </p:sp>
      <p:pic>
        <p:nvPicPr>
          <p:cNvPr id="31749" name="Picture 3"/>
          <p:cNvPicPr>
            <a:picLocks noChangeAspect="1" noChangeArrowheads="1"/>
          </p:cNvPicPr>
          <p:nvPr/>
        </p:nvPicPr>
        <p:blipFill>
          <a:blip r:embed="rId3" cstate="print"/>
          <a:srcRect/>
          <a:stretch>
            <a:fillRect/>
          </a:stretch>
        </p:blipFill>
        <p:spPr bwMode="auto">
          <a:xfrm>
            <a:off x="2790825" y="2486025"/>
            <a:ext cx="3479800" cy="1905000"/>
          </a:xfrm>
          <a:prstGeom prst="rect">
            <a:avLst/>
          </a:prstGeom>
          <a:noFill/>
          <a:ln w="9525">
            <a:noFill/>
            <a:miter lim="800000"/>
            <a:headEnd/>
            <a:tailEnd/>
          </a:ln>
        </p:spPr>
      </p:pic>
      <p:pic>
        <p:nvPicPr>
          <p:cNvPr id="31750" name="Picture 4"/>
          <p:cNvPicPr>
            <a:picLocks noChangeAspect="1" noChangeArrowheads="1"/>
          </p:cNvPicPr>
          <p:nvPr/>
        </p:nvPicPr>
        <p:blipFill>
          <a:blip r:embed="rId4" cstate="print"/>
          <a:srcRect/>
          <a:stretch>
            <a:fillRect/>
          </a:stretch>
        </p:blipFill>
        <p:spPr bwMode="auto">
          <a:xfrm>
            <a:off x="2887663" y="5057775"/>
            <a:ext cx="3465512" cy="1258888"/>
          </a:xfrm>
          <a:prstGeom prst="rect">
            <a:avLst/>
          </a:prstGeom>
          <a:noFill/>
          <a:ln w="9525">
            <a:noFill/>
            <a:miter lim="800000"/>
            <a:headEnd/>
            <a:tailEnd/>
          </a:ln>
        </p:spPr>
      </p:pic>
      <p:sp>
        <p:nvSpPr>
          <p:cNvPr id="31751" name="Text Box 5"/>
          <p:cNvSpPr txBox="1">
            <a:spLocks noChangeArrowheads="1"/>
          </p:cNvSpPr>
          <p:nvPr/>
        </p:nvSpPr>
        <p:spPr bwMode="auto">
          <a:xfrm>
            <a:off x="288925" y="2743200"/>
            <a:ext cx="2371725" cy="584200"/>
          </a:xfrm>
          <a:prstGeom prst="rect">
            <a:avLst/>
          </a:prstGeom>
          <a:noFill/>
          <a:ln w="9525">
            <a:noFill/>
            <a:miter lim="800000"/>
            <a:headEnd/>
            <a:tailEnd/>
          </a:ln>
        </p:spPr>
        <p:txBody>
          <a:bodyPr wrap="none" lIns="110485" tIns="55243" rIns="110485" bIns="55243">
            <a:spAutoFit/>
          </a:bodyPr>
          <a:lstStyle/>
          <a:p>
            <a:pPr defTabSz="1096963" eaLnBrk="0" hangingPunct="0">
              <a:buFont typeface="Wingdings" pitchFamily="2" charset="2"/>
              <a:buChar char="l"/>
            </a:pPr>
            <a:r>
              <a:rPr lang="ja-JP" altLang="en-US" sz="3400" b="1">
                <a:solidFill>
                  <a:srgbClr val="FFFFFF"/>
                </a:solidFill>
                <a:latin typeface="Times New Roman" pitchFamily="18" charset="0"/>
                <a:ea typeface="ＭＳ ゴシック" pitchFamily="49" charset="-128"/>
              </a:rPr>
              <a:t>大型車両</a:t>
            </a:r>
          </a:p>
        </p:txBody>
      </p:sp>
      <p:sp>
        <p:nvSpPr>
          <p:cNvPr id="31752" name="Text Box 6"/>
          <p:cNvSpPr txBox="1">
            <a:spLocks noChangeArrowheads="1"/>
          </p:cNvSpPr>
          <p:nvPr/>
        </p:nvSpPr>
        <p:spPr bwMode="auto">
          <a:xfrm>
            <a:off x="385763" y="4629150"/>
            <a:ext cx="2822575" cy="584200"/>
          </a:xfrm>
          <a:prstGeom prst="rect">
            <a:avLst/>
          </a:prstGeom>
          <a:noFill/>
          <a:ln w="9525">
            <a:noFill/>
            <a:miter lim="800000"/>
            <a:headEnd/>
            <a:tailEnd/>
          </a:ln>
        </p:spPr>
        <p:txBody>
          <a:bodyPr lIns="110485" tIns="55243" rIns="110485" bIns="55243">
            <a:spAutoFit/>
          </a:bodyPr>
          <a:lstStyle/>
          <a:p>
            <a:pPr defTabSz="1096963" eaLnBrk="0" hangingPunct="0">
              <a:buFont typeface="Wingdings" pitchFamily="2" charset="2"/>
              <a:buChar char="l"/>
            </a:pPr>
            <a:r>
              <a:rPr lang="ja-JP" altLang="en-US" sz="3400" b="1">
                <a:solidFill>
                  <a:srgbClr val="FFFFFF"/>
                </a:solidFill>
                <a:latin typeface="Times New Roman" pitchFamily="18" charset="0"/>
                <a:ea typeface="ＭＳ ゴシック" pitchFamily="49" charset="-128"/>
              </a:rPr>
              <a:t>普通自動車</a:t>
            </a:r>
          </a:p>
        </p:txBody>
      </p:sp>
      <p:sp>
        <p:nvSpPr>
          <p:cNvPr id="31753" name="AutoShape 7"/>
          <p:cNvSpPr>
            <a:spLocks noChangeArrowheads="1"/>
          </p:cNvSpPr>
          <p:nvPr/>
        </p:nvSpPr>
        <p:spPr bwMode="auto">
          <a:xfrm>
            <a:off x="6353175" y="5743575"/>
            <a:ext cx="1250950" cy="342900"/>
          </a:xfrm>
          <a:prstGeom prst="cloudCallout">
            <a:avLst>
              <a:gd name="adj1" fmla="val -11056"/>
              <a:gd name="adj2" fmla="val 80208"/>
            </a:avLst>
          </a:prstGeom>
          <a:solidFill>
            <a:schemeClr val="bg2"/>
          </a:solidFill>
          <a:ln w="9525">
            <a:noFill/>
            <a:round/>
            <a:headEnd/>
            <a:tailEnd/>
          </a:ln>
        </p:spPr>
        <p:txBody>
          <a:bodyPr lIns="110485" tIns="55243" rIns="110485" bIns="55243"/>
          <a:lstStyle/>
          <a:p>
            <a:pPr algn="ctr" defTabSz="1096963" eaLnBrk="0" hangingPunct="0"/>
            <a:endParaRPr lang="ja-JP" altLang="en-US" sz="3400" b="1">
              <a:solidFill>
                <a:schemeClr val="tx2"/>
              </a:solidFill>
              <a:latin typeface="Times New Roman" pitchFamily="18" charset="0"/>
              <a:ea typeface="ＭＳ ゴシック" pitchFamily="49" charset="-128"/>
            </a:endParaRPr>
          </a:p>
        </p:txBody>
      </p:sp>
      <p:sp>
        <p:nvSpPr>
          <p:cNvPr id="31754" name="AutoShape 8"/>
          <p:cNvSpPr>
            <a:spLocks noChangeArrowheads="1"/>
          </p:cNvSpPr>
          <p:nvPr/>
        </p:nvSpPr>
        <p:spPr bwMode="auto">
          <a:xfrm>
            <a:off x="6353175" y="2914650"/>
            <a:ext cx="2501900" cy="857250"/>
          </a:xfrm>
          <a:prstGeom prst="cloudCallout">
            <a:avLst>
              <a:gd name="adj1" fmla="val -45912"/>
              <a:gd name="adj2" fmla="val 62083"/>
            </a:avLst>
          </a:prstGeom>
          <a:solidFill>
            <a:schemeClr val="bg2"/>
          </a:solidFill>
          <a:ln w="9525">
            <a:noFill/>
            <a:round/>
            <a:headEnd/>
            <a:tailEnd/>
          </a:ln>
        </p:spPr>
        <p:txBody>
          <a:bodyPr lIns="110485" tIns="55243" rIns="110485" bIns="55243"/>
          <a:lstStyle/>
          <a:p>
            <a:pPr algn="ctr" defTabSz="1096963" eaLnBrk="0" hangingPunct="0"/>
            <a:endParaRPr lang="ja-JP" altLang="en-US" sz="3400" b="1">
              <a:solidFill>
                <a:schemeClr val="tx2"/>
              </a:solidFill>
              <a:latin typeface="Times New Roman" pitchFamily="18" charset="0"/>
              <a:ea typeface="ＭＳ ゴシック" pitchFamily="49" charset="-128"/>
            </a:endParaRPr>
          </a:p>
        </p:txBody>
      </p:sp>
      <p:sp>
        <p:nvSpPr>
          <p:cNvPr id="31755" name="Text Box 9"/>
          <p:cNvSpPr txBox="1">
            <a:spLocks noChangeArrowheads="1"/>
          </p:cNvSpPr>
          <p:nvPr/>
        </p:nvSpPr>
        <p:spPr bwMode="auto">
          <a:xfrm>
            <a:off x="6545263" y="3086100"/>
            <a:ext cx="2217737" cy="584200"/>
          </a:xfrm>
          <a:prstGeom prst="rect">
            <a:avLst/>
          </a:prstGeom>
          <a:noFill/>
          <a:ln w="9525">
            <a:noFill/>
            <a:miter lim="800000"/>
            <a:headEnd/>
            <a:tailEnd/>
          </a:ln>
        </p:spPr>
        <p:txBody>
          <a:bodyPr lIns="110485" tIns="55243" rIns="110485" bIns="55243">
            <a:spAutoFit/>
          </a:bodyPr>
          <a:lstStyle/>
          <a:p>
            <a:pPr defTabSz="1096963" eaLnBrk="0" hangingPunct="0">
              <a:buFont typeface="Wingdings" pitchFamily="2" charset="2"/>
              <a:buNone/>
            </a:pPr>
            <a:r>
              <a:rPr lang="en-US" altLang="ja-JP" sz="3400" b="1">
                <a:solidFill>
                  <a:srgbClr val="FFFFFF"/>
                </a:solidFill>
                <a:latin typeface="Times New Roman" pitchFamily="18" charset="0"/>
                <a:ea typeface="ＭＳ ゴシック" pitchFamily="49" charset="-128"/>
              </a:rPr>
              <a:t>21㍑/km</a:t>
            </a:r>
          </a:p>
        </p:txBody>
      </p:sp>
      <p:sp>
        <p:nvSpPr>
          <p:cNvPr id="31756" name="Text Box 10"/>
          <p:cNvSpPr txBox="1">
            <a:spLocks noChangeArrowheads="1"/>
          </p:cNvSpPr>
          <p:nvPr/>
        </p:nvSpPr>
        <p:spPr bwMode="auto">
          <a:xfrm>
            <a:off x="6926263" y="5572125"/>
            <a:ext cx="2217737" cy="584200"/>
          </a:xfrm>
          <a:prstGeom prst="rect">
            <a:avLst/>
          </a:prstGeom>
          <a:noFill/>
          <a:ln w="9525">
            <a:noFill/>
            <a:miter lim="800000"/>
            <a:headEnd/>
            <a:tailEnd/>
          </a:ln>
        </p:spPr>
        <p:txBody>
          <a:bodyPr lIns="110485" tIns="55243" rIns="110485" bIns="55243">
            <a:spAutoFit/>
          </a:bodyPr>
          <a:lstStyle/>
          <a:p>
            <a:pPr defTabSz="1096963" eaLnBrk="0" hangingPunct="0">
              <a:buFont typeface="Wingdings" pitchFamily="2" charset="2"/>
              <a:buNone/>
            </a:pPr>
            <a:r>
              <a:rPr lang="en-US" altLang="ja-JP" sz="3400" b="1">
                <a:solidFill>
                  <a:srgbClr val="FFFFFF"/>
                </a:solidFill>
                <a:latin typeface="Times New Roman" pitchFamily="18" charset="0"/>
                <a:ea typeface="ＭＳ ゴシック" pitchFamily="49" charset="-128"/>
              </a:rPr>
              <a:t>7㍑/km</a:t>
            </a:r>
          </a:p>
        </p:txBody>
      </p:sp>
      <p:sp>
        <p:nvSpPr>
          <p:cNvPr id="31757" name="Text Box 11"/>
          <p:cNvSpPr txBox="1">
            <a:spLocks noChangeArrowheads="1"/>
          </p:cNvSpPr>
          <p:nvPr/>
        </p:nvSpPr>
        <p:spPr bwMode="auto">
          <a:xfrm>
            <a:off x="288925" y="1371600"/>
            <a:ext cx="8855075" cy="1065213"/>
          </a:xfrm>
          <a:prstGeom prst="rect">
            <a:avLst/>
          </a:prstGeom>
          <a:noFill/>
          <a:ln w="9525">
            <a:noFill/>
            <a:miter lim="800000"/>
            <a:headEnd/>
            <a:tailEnd/>
          </a:ln>
        </p:spPr>
        <p:txBody>
          <a:bodyPr lIns="110485" tIns="55243" rIns="110485" bIns="55243">
            <a:spAutoFit/>
          </a:bodyPr>
          <a:lstStyle/>
          <a:p>
            <a:pPr defTabSz="1096963" eaLnBrk="0" hangingPunct="0">
              <a:buFont typeface="Wingdings" pitchFamily="2" charset="2"/>
              <a:buNone/>
            </a:pPr>
            <a:r>
              <a:rPr lang="ja-JP" altLang="en-US" sz="3400" b="1">
                <a:solidFill>
                  <a:schemeClr val="accent2"/>
                </a:solidFill>
                <a:latin typeface="Times New Roman" pitchFamily="18" charset="0"/>
                <a:ea typeface="ＭＳ ゴシック" pitchFamily="49" charset="-128"/>
              </a:rPr>
              <a:t>速度</a:t>
            </a:r>
            <a:r>
              <a:rPr lang="en-US" altLang="ja-JP" sz="3400" b="1">
                <a:solidFill>
                  <a:schemeClr val="accent2"/>
                </a:solidFill>
                <a:latin typeface="Times New Roman" pitchFamily="18" charset="0"/>
                <a:ea typeface="ＭＳ ゴシック" pitchFamily="49" charset="-128"/>
              </a:rPr>
              <a:t>u=16m/s:</a:t>
            </a:r>
            <a:r>
              <a:rPr lang="ja-JP" altLang="en-US" sz="3400" b="1">
                <a:solidFill>
                  <a:schemeClr val="accent2"/>
                </a:solidFill>
                <a:latin typeface="Times New Roman" pitchFamily="18" charset="0"/>
                <a:ea typeface="ＭＳ ゴシック" pitchFamily="49" charset="-128"/>
              </a:rPr>
              <a:t>　セル体積</a:t>
            </a:r>
            <a:r>
              <a:rPr lang="en-US" altLang="ja-JP" sz="3400" b="1">
                <a:solidFill>
                  <a:schemeClr val="accent2"/>
                </a:solidFill>
                <a:latin typeface="Times New Roman" pitchFamily="18" charset="0"/>
                <a:ea typeface="ＭＳ ゴシック" pitchFamily="49" charset="-128"/>
              </a:rPr>
              <a:t>V=0.1m</a:t>
            </a:r>
            <a:r>
              <a:rPr lang="en-US" altLang="ja-JP" sz="3400" b="1" baseline="30000">
                <a:solidFill>
                  <a:schemeClr val="accent2"/>
                </a:solidFill>
                <a:latin typeface="Times New Roman" pitchFamily="18" charset="0"/>
                <a:ea typeface="ＭＳ ゴシック" pitchFamily="49" charset="-128"/>
              </a:rPr>
              <a:t>3  </a:t>
            </a:r>
          </a:p>
          <a:p>
            <a:pPr defTabSz="1096963" eaLnBrk="0" hangingPunct="0">
              <a:buFont typeface="Wingdings" pitchFamily="2" charset="2"/>
              <a:buNone/>
            </a:pPr>
            <a:r>
              <a:rPr lang="ja-JP" altLang="en-US" sz="3400" b="1">
                <a:solidFill>
                  <a:schemeClr val="accent2"/>
                </a:solidFill>
                <a:latin typeface="Times New Roman" pitchFamily="18" charset="0"/>
                <a:ea typeface="ＭＳ ゴシック" pitchFamily="49" charset="-128"/>
              </a:rPr>
              <a:t>濃度</a:t>
            </a:r>
            <a:r>
              <a:rPr lang="en-US" altLang="ja-JP" sz="3400" b="1">
                <a:solidFill>
                  <a:schemeClr val="accent2"/>
                </a:solidFill>
                <a:latin typeface="Times New Roman" pitchFamily="18" charset="0"/>
                <a:ea typeface="ＭＳ ゴシック" pitchFamily="49" charset="-128"/>
              </a:rPr>
              <a:t>/</a:t>
            </a:r>
            <a:r>
              <a:rPr lang="ja-JP" altLang="en-US" sz="3400" b="1">
                <a:solidFill>
                  <a:schemeClr val="accent2"/>
                </a:solidFill>
                <a:latin typeface="Times New Roman" pitchFamily="18" charset="0"/>
                <a:ea typeface="ＭＳ ゴシック" pitchFamily="49" charset="-128"/>
              </a:rPr>
              <a:t>セル</a:t>
            </a:r>
            <a:r>
              <a:rPr lang="en-US" altLang="ja-JP" sz="3400" b="1">
                <a:solidFill>
                  <a:schemeClr val="accent2"/>
                </a:solidFill>
                <a:latin typeface="Times New Roman" pitchFamily="18" charset="0"/>
                <a:ea typeface="ＭＳ ゴシック" pitchFamily="49" charset="-128"/>
              </a:rPr>
              <a:t>=uΔt･</a:t>
            </a:r>
            <a:r>
              <a:rPr lang="en-US" altLang="ja-JP" sz="3400" b="1">
                <a:solidFill>
                  <a:srgbClr val="FFFFFF"/>
                </a:solidFill>
                <a:latin typeface="Times New Roman" pitchFamily="18" charset="0"/>
                <a:ea typeface="ＭＳ ゴシック" pitchFamily="49" charset="-128"/>
              </a:rPr>
              <a:t>G</a:t>
            </a:r>
            <a:r>
              <a:rPr lang="en-US" altLang="ja-JP" sz="3400" b="1">
                <a:solidFill>
                  <a:schemeClr val="accent2"/>
                </a:solidFill>
                <a:latin typeface="Times New Roman" pitchFamily="18" charset="0"/>
                <a:ea typeface="ＭＳ ゴシック" pitchFamily="49" charset="-128"/>
              </a:rPr>
              <a:t>/V</a:t>
            </a:r>
          </a:p>
        </p:txBody>
      </p:sp>
      <p:sp>
        <p:nvSpPr>
          <p:cNvPr id="31758" name="Text Box 12"/>
          <p:cNvSpPr txBox="1">
            <a:spLocks noChangeArrowheads="1"/>
          </p:cNvSpPr>
          <p:nvPr/>
        </p:nvSpPr>
        <p:spPr bwMode="auto">
          <a:xfrm>
            <a:off x="6203950" y="4175125"/>
            <a:ext cx="2940050" cy="1065213"/>
          </a:xfrm>
          <a:prstGeom prst="rect">
            <a:avLst/>
          </a:prstGeom>
          <a:noFill/>
          <a:ln w="9525">
            <a:noFill/>
            <a:miter lim="800000"/>
            <a:headEnd/>
            <a:tailEnd/>
          </a:ln>
        </p:spPr>
        <p:txBody>
          <a:bodyPr wrap="none" lIns="110485" tIns="55243" rIns="110485" bIns="55243">
            <a:spAutoFit/>
          </a:bodyPr>
          <a:lstStyle/>
          <a:p>
            <a:pPr algn="ctr" defTabSz="1096963" eaLnBrk="0" hangingPunct="0"/>
            <a:r>
              <a:rPr lang="ja-JP" altLang="en-US" sz="3400" b="1">
                <a:solidFill>
                  <a:srgbClr val="FDA5D7"/>
                </a:solidFill>
                <a:latin typeface="Times New Roman" pitchFamily="18" charset="0"/>
                <a:ea typeface="ＭＳ ゴシック" pitchFamily="49" charset="-128"/>
              </a:rPr>
              <a:t>排気ガス濃度</a:t>
            </a:r>
            <a:br>
              <a:rPr lang="ja-JP" altLang="en-US" sz="3400" b="1">
                <a:solidFill>
                  <a:srgbClr val="FDA5D7"/>
                </a:solidFill>
                <a:latin typeface="Times New Roman" pitchFamily="18" charset="0"/>
                <a:ea typeface="ＭＳ ゴシック" pitchFamily="49" charset="-128"/>
              </a:rPr>
            </a:br>
            <a:r>
              <a:rPr lang="en-US" altLang="ja-JP" sz="3400" b="1">
                <a:solidFill>
                  <a:srgbClr val="FDA5D7"/>
                </a:solidFill>
                <a:latin typeface="Times New Roman" pitchFamily="18" charset="0"/>
                <a:ea typeface="ＭＳ ゴシック" pitchFamily="49" charset="-128"/>
              </a:rPr>
              <a:t>8.75ppm</a:t>
            </a:r>
          </a:p>
        </p:txBody>
      </p:sp>
      <p:sp>
        <p:nvSpPr>
          <p:cNvPr id="31759" name="Text Box 13"/>
          <p:cNvSpPr txBox="1">
            <a:spLocks noChangeArrowheads="1"/>
          </p:cNvSpPr>
          <p:nvPr/>
        </p:nvSpPr>
        <p:spPr bwMode="auto">
          <a:xfrm>
            <a:off x="7019925" y="188913"/>
            <a:ext cx="1428750" cy="604837"/>
          </a:xfrm>
          <a:prstGeom prst="rect">
            <a:avLst/>
          </a:prstGeom>
          <a:noFill/>
          <a:ln w="25400" algn="ctr">
            <a:solidFill>
              <a:srgbClr val="FFFFFF"/>
            </a:solidFill>
            <a:miter lim="800000"/>
            <a:headEnd/>
            <a:tailEnd/>
          </a:ln>
        </p:spPr>
        <p:txBody>
          <a:bodyPr wrap="none">
            <a:spAutoFit/>
          </a:bodyPr>
          <a:lstStyle/>
          <a:p>
            <a:r>
              <a:rPr lang="ja-JP" altLang="en-US">
                <a:solidFill>
                  <a:srgbClr val="FFFFFF"/>
                </a:solidFill>
              </a:rPr>
              <a:t>改善案</a:t>
            </a:r>
          </a:p>
        </p:txBody>
      </p:sp>
    </p:spTree>
  </p:cSld>
  <p:clrMapOvr>
    <a:masterClrMapping/>
  </p:clrMapOvr>
  <p:transition advTm="48800">
    <p:cove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タイトル 1"/>
          <p:cNvSpPr>
            <a:spLocks noGrp="1"/>
          </p:cNvSpPr>
          <p:nvPr>
            <p:ph type="title"/>
          </p:nvPr>
        </p:nvSpPr>
        <p:spPr>
          <a:xfrm>
            <a:off x="457200" y="565150"/>
            <a:ext cx="8229600" cy="787400"/>
          </a:xfrm>
        </p:spPr>
        <p:txBody>
          <a:bodyPr/>
          <a:lstStyle/>
          <a:p>
            <a:r>
              <a:rPr lang="ja-JP" altLang="en-US" smtClean="0"/>
              <a:t>研究の社会的背景</a:t>
            </a:r>
            <a:endParaRPr lang="en-US" altLang="ja-JP" smtClean="0"/>
          </a:p>
        </p:txBody>
      </p:sp>
      <p:sp>
        <p:nvSpPr>
          <p:cNvPr id="8195" name="コンテンツ プレースホルダー 2"/>
          <p:cNvSpPr>
            <a:spLocks noGrp="1"/>
          </p:cNvSpPr>
          <p:nvPr>
            <p:ph sz="half" idx="1"/>
          </p:nvPr>
        </p:nvSpPr>
        <p:spPr>
          <a:xfrm>
            <a:off x="49213" y="1277938"/>
            <a:ext cx="3887787" cy="4657725"/>
          </a:xfrm>
        </p:spPr>
        <p:txBody>
          <a:bodyPr/>
          <a:lstStyle/>
          <a:p>
            <a:pPr>
              <a:buFont typeface="Wingdings" pitchFamily="2" charset="2"/>
              <a:buChar char="l"/>
              <a:defRPr/>
            </a:pPr>
            <a:r>
              <a:rPr lang="ja-JP" altLang="en-US" dirty="0" smtClean="0">
                <a:latin typeface="+mn-ea"/>
              </a:rPr>
              <a:t>北極海航路の利用や</a:t>
            </a:r>
            <a:r>
              <a:rPr lang="en-US" altLang="ja-JP" dirty="0" smtClean="0">
                <a:latin typeface="+mn-ea"/>
              </a:rPr>
              <a:t>､</a:t>
            </a:r>
            <a:r>
              <a:rPr lang="ja-JP" altLang="en-US" dirty="0" smtClean="0">
                <a:latin typeface="+mn-ea"/>
              </a:rPr>
              <a:t>北極圏の海底資源開発が本格化。氷海域での石油・天然ガス試掘や本格的採掘に向け研究が盛んに</a:t>
            </a:r>
            <a:endParaRPr lang="en-US" altLang="ja-JP" dirty="0" smtClean="0">
              <a:latin typeface="+mn-ea"/>
            </a:endParaRPr>
          </a:p>
          <a:p>
            <a:pPr>
              <a:buFont typeface="Wingdings" pitchFamily="2" charset="2"/>
              <a:buChar char="l"/>
              <a:defRPr/>
            </a:pPr>
            <a:r>
              <a:rPr lang="ja-JP" altLang="en-US" dirty="0" smtClean="0">
                <a:solidFill>
                  <a:srgbClr val="FF0000"/>
                </a:solidFill>
                <a:latin typeface="+mn-ea"/>
              </a:rPr>
              <a:t>日本はこの流れに乗り遅れている。</a:t>
            </a:r>
            <a:r>
              <a:rPr lang="ja-JP" altLang="en-US" dirty="0" smtClean="0">
                <a:latin typeface="+mn-ea"/>
              </a:rPr>
              <a:t>早急なキャッチアップが必要</a:t>
            </a:r>
          </a:p>
        </p:txBody>
      </p:sp>
      <p:pic>
        <p:nvPicPr>
          <p:cNvPr id="10247" name="コンテンツ プレースホルダ 12" descr="arctic-oil-and-gas-map.gif"/>
          <p:cNvPicPr>
            <a:picLocks noGrp="1" noChangeAspect="1"/>
          </p:cNvPicPr>
          <p:nvPr>
            <p:ph sz="half" idx="2"/>
          </p:nvPr>
        </p:nvPicPr>
        <p:blipFill>
          <a:blip r:embed="rId3" cstate="print"/>
          <a:srcRect/>
          <a:stretch>
            <a:fillRect/>
          </a:stretch>
        </p:blipFill>
        <p:spPr>
          <a:xfrm>
            <a:off x="3895725" y="2078038"/>
            <a:ext cx="3311525" cy="3311525"/>
          </a:xfrm>
        </p:spPr>
      </p:pic>
      <p:sp>
        <p:nvSpPr>
          <p:cNvPr id="10248" name="テキスト ボックス 14"/>
          <p:cNvSpPr txBox="1">
            <a:spLocks noChangeArrowheads="1"/>
          </p:cNvSpPr>
          <p:nvPr/>
        </p:nvSpPr>
        <p:spPr bwMode="auto">
          <a:xfrm>
            <a:off x="3967163" y="5176838"/>
            <a:ext cx="5019675" cy="338137"/>
          </a:xfrm>
          <a:prstGeom prst="rect">
            <a:avLst/>
          </a:prstGeom>
          <a:solidFill>
            <a:schemeClr val="bg1"/>
          </a:solidFill>
          <a:ln w="9525">
            <a:noFill/>
            <a:miter lim="800000"/>
            <a:headEnd/>
            <a:tailEnd/>
          </a:ln>
        </p:spPr>
        <p:txBody>
          <a:bodyPr wrap="none">
            <a:spAutoFit/>
          </a:bodyPr>
          <a:lstStyle/>
          <a:p>
            <a:r>
              <a:rPr lang="en-US" altLang="ja-JP" sz="1600" smtClean="0">
                <a:solidFill>
                  <a:srgbClr val="000000"/>
                </a:solidFill>
                <a:latin typeface="Arial" charset="0"/>
                <a:ea typeface="ＭＳ Ｐゴシック" charset="-128"/>
                <a:cs typeface="Arial" charset="0"/>
              </a:rPr>
              <a:t>source: http://geology.com/articles/arctic-oil-and-gas/</a:t>
            </a:r>
            <a:endParaRPr lang="ja-JP" altLang="en-US" sz="1600" smtClean="0">
              <a:solidFill>
                <a:srgbClr val="000000"/>
              </a:solidFill>
              <a:latin typeface="Arial" charset="0"/>
              <a:ea typeface="ＭＳ Ｐゴシック" charset="-128"/>
              <a:cs typeface="Arial" charset="0"/>
            </a:endParaRPr>
          </a:p>
        </p:txBody>
      </p:sp>
      <p:pic>
        <p:nvPicPr>
          <p:cNvPr id="10249" name="図 15" descr="20121029_3.jpg"/>
          <p:cNvPicPr>
            <a:picLocks noChangeAspect="1"/>
          </p:cNvPicPr>
          <p:nvPr/>
        </p:nvPicPr>
        <p:blipFill>
          <a:blip r:embed="rId4" cstate="print"/>
          <a:srcRect/>
          <a:stretch>
            <a:fillRect/>
          </a:stretch>
        </p:blipFill>
        <p:spPr bwMode="auto">
          <a:xfrm>
            <a:off x="6478588" y="1393825"/>
            <a:ext cx="2571750" cy="1466850"/>
          </a:xfrm>
          <a:prstGeom prst="rect">
            <a:avLst/>
          </a:prstGeom>
          <a:noFill/>
          <a:ln w="9525">
            <a:noFill/>
            <a:miter lim="800000"/>
            <a:headEnd/>
            <a:tailEnd/>
          </a:ln>
        </p:spPr>
      </p:pic>
      <p:sp>
        <p:nvSpPr>
          <p:cNvPr id="14" name="テキスト ボックス 13"/>
          <p:cNvSpPr txBox="1"/>
          <p:nvPr/>
        </p:nvSpPr>
        <p:spPr>
          <a:xfrm>
            <a:off x="588963" y="5514975"/>
            <a:ext cx="7939087" cy="954088"/>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defRPr/>
            </a:pPr>
            <a:r>
              <a:rPr lang="ja-JP" altLang="en-US" sz="2800" dirty="0">
                <a:solidFill>
                  <a:srgbClr val="000000"/>
                </a:solidFill>
              </a:rPr>
              <a:t>著者らの解析手法も、もっとレベルアップさせたい</a:t>
            </a:r>
            <a:r>
              <a:rPr lang="en-US" altLang="ja-JP" sz="2800" dirty="0">
                <a:solidFill>
                  <a:srgbClr val="000000"/>
                </a:solidFill>
              </a:rPr>
              <a:t>!</a:t>
            </a:r>
          </a:p>
          <a:p>
            <a:pPr>
              <a:defRPr/>
            </a:pPr>
            <a:r>
              <a:rPr lang="ja-JP" altLang="en-US" sz="2800" dirty="0">
                <a:solidFill>
                  <a:srgbClr val="000000"/>
                </a:solidFill>
              </a:rPr>
              <a:t>実海域の状況での評価、設計に使えるレベルに</a:t>
            </a:r>
            <a:r>
              <a:rPr lang="en-US" altLang="ja-JP" sz="2800" dirty="0">
                <a:solidFill>
                  <a:srgbClr val="000000"/>
                </a:solidFill>
              </a:rPr>
              <a:t>!</a:t>
            </a:r>
            <a:endParaRPr lang="ja-JP" altLang="en-US" sz="2800" dirty="0">
              <a:solidFill>
                <a:srgbClr val="000000"/>
              </a:solidFill>
            </a:endParaRPr>
          </a:p>
        </p:txBody>
      </p:sp>
      <p:sp>
        <p:nvSpPr>
          <p:cNvPr id="10251" name="テキスト ボックス 16"/>
          <p:cNvSpPr txBox="1">
            <a:spLocks noChangeArrowheads="1"/>
          </p:cNvSpPr>
          <p:nvPr/>
        </p:nvSpPr>
        <p:spPr bwMode="auto">
          <a:xfrm>
            <a:off x="7377113" y="2879725"/>
            <a:ext cx="1751012" cy="1323975"/>
          </a:xfrm>
          <a:prstGeom prst="rect">
            <a:avLst/>
          </a:prstGeom>
          <a:solidFill>
            <a:schemeClr val="bg1"/>
          </a:solidFill>
          <a:ln w="9525">
            <a:noFill/>
            <a:miter lim="800000"/>
            <a:headEnd/>
            <a:tailEnd/>
          </a:ln>
        </p:spPr>
        <p:txBody>
          <a:bodyPr>
            <a:spAutoFit/>
          </a:bodyPr>
          <a:lstStyle/>
          <a:p>
            <a:r>
              <a:rPr lang="en-US" altLang="ja-JP" sz="1600" smtClean="0">
                <a:solidFill>
                  <a:srgbClr val="000000"/>
                </a:solidFill>
                <a:latin typeface="Arial" charset="0"/>
                <a:ea typeface="ＭＳ Ｐゴシック" charset="-128"/>
                <a:cs typeface="Arial" charset="0"/>
              </a:rPr>
              <a:t>NHK BS</a:t>
            </a:r>
            <a:r>
              <a:rPr lang="ja-JP" altLang="en-US" sz="1600" smtClean="0">
                <a:solidFill>
                  <a:srgbClr val="000000"/>
                </a:solidFill>
                <a:latin typeface="Arial" charset="0"/>
                <a:ea typeface="ＭＳ Ｐゴシック" charset="-128"/>
                <a:cs typeface="Arial" charset="0"/>
              </a:rPr>
              <a:t>「ワールド</a:t>
            </a:r>
            <a:r>
              <a:rPr lang="en-US" altLang="ja-JP" sz="1600" smtClean="0">
                <a:solidFill>
                  <a:srgbClr val="000000"/>
                </a:solidFill>
                <a:latin typeface="Arial" charset="0"/>
                <a:ea typeface="ＭＳ Ｐゴシック" charset="-128"/>
                <a:cs typeface="Arial" charset="0"/>
              </a:rPr>
              <a:t>Wave Tonight</a:t>
            </a:r>
            <a:r>
              <a:rPr lang="ja-JP" altLang="en-US" sz="1600" smtClean="0">
                <a:solidFill>
                  <a:srgbClr val="000000"/>
                </a:solidFill>
                <a:latin typeface="Arial" charset="0"/>
                <a:ea typeface="ＭＳ Ｐゴシック" charset="-128"/>
                <a:cs typeface="Arial" charset="0"/>
              </a:rPr>
              <a:t>」特集</a:t>
            </a:r>
            <a:endParaRPr lang="en-US" altLang="ja-JP" sz="1600" smtClean="0">
              <a:solidFill>
                <a:srgbClr val="000000"/>
              </a:solidFill>
              <a:latin typeface="Arial" charset="0"/>
              <a:ea typeface="ＭＳ Ｐゴシック" charset="-128"/>
              <a:cs typeface="Arial" charset="0"/>
            </a:endParaRPr>
          </a:p>
          <a:p>
            <a:r>
              <a:rPr lang="en-US" altLang="ja-JP" sz="1600" smtClean="0">
                <a:solidFill>
                  <a:srgbClr val="000000"/>
                </a:solidFill>
                <a:latin typeface="Arial" charset="0"/>
                <a:ea typeface="ＭＳ Ｐゴシック" charset="-128"/>
                <a:cs typeface="Arial" charset="0"/>
              </a:rPr>
              <a:t>2012</a:t>
            </a:r>
            <a:r>
              <a:rPr lang="ja-JP" altLang="en-US" sz="1600" smtClean="0">
                <a:solidFill>
                  <a:srgbClr val="000000"/>
                </a:solidFill>
                <a:latin typeface="Arial" charset="0"/>
                <a:ea typeface="ＭＳ Ｐゴシック" charset="-128"/>
                <a:cs typeface="Arial" charset="0"/>
              </a:rPr>
              <a:t>年</a:t>
            </a:r>
            <a:r>
              <a:rPr lang="en-US" altLang="ja-JP" sz="1600" smtClean="0">
                <a:solidFill>
                  <a:srgbClr val="000000"/>
                </a:solidFill>
                <a:latin typeface="Arial" charset="0"/>
                <a:ea typeface="ＭＳ Ｐゴシック" charset="-128"/>
                <a:cs typeface="Arial" charset="0"/>
              </a:rPr>
              <a:t>10</a:t>
            </a:r>
            <a:r>
              <a:rPr lang="ja-JP" altLang="en-US" sz="1600" smtClean="0">
                <a:solidFill>
                  <a:srgbClr val="000000"/>
                </a:solidFill>
                <a:latin typeface="Arial" charset="0"/>
                <a:ea typeface="ＭＳ Ｐゴシック" charset="-128"/>
                <a:cs typeface="Arial" charset="0"/>
              </a:rPr>
              <a:t>月</a:t>
            </a:r>
            <a:r>
              <a:rPr lang="en-US" altLang="ja-JP" sz="1600" smtClean="0">
                <a:solidFill>
                  <a:srgbClr val="000000"/>
                </a:solidFill>
                <a:latin typeface="Arial" charset="0"/>
                <a:ea typeface="ＭＳ Ｐゴシック" charset="-128"/>
                <a:cs typeface="Arial" charset="0"/>
              </a:rPr>
              <a:t>29</a:t>
            </a:r>
            <a:r>
              <a:rPr lang="ja-JP" altLang="en-US" sz="1600" smtClean="0">
                <a:solidFill>
                  <a:srgbClr val="000000"/>
                </a:solidFill>
                <a:latin typeface="Arial" charset="0"/>
                <a:ea typeface="ＭＳ Ｐゴシック" charset="-128"/>
                <a:cs typeface="Arial" charset="0"/>
              </a:rPr>
              <a:t>、</a:t>
            </a:r>
            <a:r>
              <a:rPr lang="en-US" altLang="ja-JP" sz="1600" smtClean="0">
                <a:solidFill>
                  <a:srgbClr val="000000"/>
                </a:solidFill>
                <a:latin typeface="Arial" charset="0"/>
                <a:ea typeface="ＭＳ Ｐゴシック" charset="-128"/>
                <a:cs typeface="Arial" charset="0"/>
              </a:rPr>
              <a:t>30</a:t>
            </a:r>
            <a:r>
              <a:rPr lang="ja-JP" altLang="en-US" sz="1600" smtClean="0">
                <a:solidFill>
                  <a:srgbClr val="000000"/>
                </a:solidFill>
                <a:latin typeface="Arial" charset="0"/>
                <a:ea typeface="ＭＳ Ｐゴシック" charset="-128"/>
                <a:cs typeface="Arial" charset="0"/>
              </a:rPr>
              <a:t>日</a:t>
            </a:r>
          </a:p>
        </p:txBody>
      </p:sp>
      <p:sp>
        <p:nvSpPr>
          <p:cNvPr id="13" name="Text Box 10"/>
          <p:cNvSpPr txBox="1">
            <a:spLocks noChangeArrowheads="1"/>
          </p:cNvSpPr>
          <p:nvPr/>
        </p:nvSpPr>
        <p:spPr bwMode="auto">
          <a:xfrm>
            <a:off x="3131840" y="0"/>
            <a:ext cx="4362450" cy="579437"/>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none">
            <a:spAutoFit/>
          </a:bodyPr>
          <a:lstStyle/>
          <a:p>
            <a:r>
              <a:rPr lang="ja-JP" altLang="en-US">
                <a:solidFill>
                  <a:schemeClr val="tx1"/>
                </a:solidFill>
              </a:rPr>
              <a:t>「研究背景」のスライド例</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日付プレースホルダ 4"/>
          <p:cNvSpPr>
            <a:spLocks noGrp="1"/>
          </p:cNvSpPr>
          <p:nvPr>
            <p:ph type="dt" sz="quarter" idx="10"/>
          </p:nvPr>
        </p:nvSpPr>
        <p:spPr/>
        <p:txBody>
          <a:bodyPr/>
          <a:lstStyle/>
          <a:p>
            <a:pPr>
              <a:defRPr/>
            </a:pPr>
            <a:r>
              <a:rPr lang="en-US" altLang="ja-JP" smtClean="0"/>
              <a:t>2014-05-16</a:t>
            </a:r>
            <a:endParaRPr lang="en-US" altLang="ja-JP"/>
          </a:p>
        </p:txBody>
      </p:sp>
      <p:sp>
        <p:nvSpPr>
          <p:cNvPr id="12" name="フッター プレースホルダ 5"/>
          <p:cNvSpPr>
            <a:spLocks noGrp="1"/>
          </p:cNvSpPr>
          <p:nvPr>
            <p:ph type="ftr" sz="quarter" idx="11"/>
          </p:nvPr>
        </p:nvSpPr>
        <p:spPr/>
        <p:txBody>
          <a:bodyPr/>
          <a:lstStyle/>
          <a:p>
            <a:pPr>
              <a:defRPr/>
            </a:pPr>
            <a:r>
              <a:rPr lang="ja-JP" altLang="en-US"/>
              <a:t>流体研プレゼンテーション・セミナー</a:t>
            </a:r>
            <a:endParaRPr lang="en-US" altLang="ja-JP"/>
          </a:p>
        </p:txBody>
      </p:sp>
      <p:sp>
        <p:nvSpPr>
          <p:cNvPr id="13" name="スライド番号プレースホルダ 6"/>
          <p:cNvSpPr>
            <a:spLocks noGrp="1"/>
          </p:cNvSpPr>
          <p:nvPr>
            <p:ph type="sldNum" sz="quarter" idx="12"/>
          </p:nvPr>
        </p:nvSpPr>
        <p:spPr/>
        <p:txBody>
          <a:bodyPr/>
          <a:lstStyle/>
          <a:p>
            <a:pPr>
              <a:defRPr/>
            </a:pPr>
            <a:fld id="{32CADBBB-884A-4A4A-9F43-7ECE34B54B06}" type="slidenum">
              <a:rPr lang="ja-JP" altLang="en-US"/>
              <a:pPr>
                <a:defRPr/>
              </a:pPr>
              <a:t>23</a:t>
            </a:fld>
            <a:endParaRPr lang="en-US" altLang="ja-JP"/>
          </a:p>
        </p:txBody>
      </p:sp>
      <p:sp>
        <p:nvSpPr>
          <p:cNvPr id="32773" name="Rectangle 2"/>
          <p:cNvSpPr>
            <a:spLocks noGrp="1" noChangeArrowheads="1"/>
          </p:cNvSpPr>
          <p:nvPr>
            <p:ph type="title"/>
          </p:nvPr>
        </p:nvSpPr>
        <p:spPr>
          <a:xfrm>
            <a:off x="871538" y="862013"/>
            <a:ext cx="8162925" cy="762000"/>
          </a:xfrm>
        </p:spPr>
        <p:txBody>
          <a:bodyPr/>
          <a:lstStyle/>
          <a:p>
            <a:pPr eaLnBrk="1" hangingPunct="1"/>
            <a:r>
              <a:rPr lang="ja-JP" altLang="en-US" smtClean="0"/>
              <a:t>氷海水槽での実験</a:t>
            </a:r>
          </a:p>
        </p:txBody>
      </p:sp>
      <p:sp>
        <p:nvSpPr>
          <p:cNvPr id="32774" name="Rectangle 3"/>
          <p:cNvSpPr>
            <a:spLocks noGrp="1" noChangeArrowheads="1"/>
          </p:cNvSpPr>
          <p:nvPr>
            <p:ph type="body" sz="half" idx="2"/>
          </p:nvPr>
        </p:nvSpPr>
        <p:spPr>
          <a:xfrm>
            <a:off x="971550" y="4365625"/>
            <a:ext cx="8051800" cy="1730375"/>
          </a:xfrm>
        </p:spPr>
        <p:txBody>
          <a:bodyPr/>
          <a:lstStyle/>
          <a:p>
            <a:pPr eaLnBrk="1" hangingPunct="1"/>
            <a:r>
              <a:rPr lang="ja-JP" altLang="en-US" smtClean="0"/>
              <a:t>特殊な実験装置と熟練した実験スタッフが必要</a:t>
            </a:r>
          </a:p>
          <a:p>
            <a:pPr eaLnBrk="1" hangingPunct="1"/>
            <a:r>
              <a:rPr lang="ja-JP" altLang="en-US" smtClean="0"/>
              <a:t>氷の密度や曲げ強度などを任意に設定するのが困難</a:t>
            </a:r>
          </a:p>
        </p:txBody>
      </p:sp>
      <p:pic>
        <p:nvPicPr>
          <p:cNvPr id="32775" name="Picture 4" descr="image16"/>
          <p:cNvPicPr>
            <a:picLocks noChangeAspect="1" noChangeArrowheads="1"/>
          </p:cNvPicPr>
          <p:nvPr/>
        </p:nvPicPr>
        <p:blipFill>
          <a:blip r:embed="rId3" cstate="print"/>
          <a:srcRect/>
          <a:stretch>
            <a:fillRect/>
          </a:stretch>
        </p:blipFill>
        <p:spPr bwMode="auto">
          <a:xfrm>
            <a:off x="1403350" y="1825625"/>
            <a:ext cx="3276600" cy="2179638"/>
          </a:xfrm>
          <a:prstGeom prst="rect">
            <a:avLst/>
          </a:prstGeom>
          <a:noFill/>
          <a:ln w="9525">
            <a:noFill/>
            <a:miter lim="800000"/>
            <a:headEnd/>
            <a:tailEnd/>
          </a:ln>
        </p:spPr>
      </p:pic>
      <p:pic>
        <p:nvPicPr>
          <p:cNvPr id="32776" name="Picture 5" descr="水槽側壁観測窓より"/>
          <p:cNvPicPr>
            <a:picLocks noChangeAspect="1" noChangeArrowheads="1"/>
          </p:cNvPicPr>
          <p:nvPr/>
        </p:nvPicPr>
        <p:blipFill>
          <a:blip r:embed="rId4" r:link="rId5" cstate="print"/>
          <a:srcRect b="12604"/>
          <a:stretch>
            <a:fillRect/>
          </a:stretch>
        </p:blipFill>
        <p:spPr bwMode="auto">
          <a:xfrm>
            <a:off x="5053013" y="1843088"/>
            <a:ext cx="3048000" cy="1778000"/>
          </a:xfrm>
          <a:prstGeom prst="rect">
            <a:avLst/>
          </a:prstGeom>
          <a:noFill/>
          <a:ln w="9525">
            <a:noFill/>
            <a:miter lim="800000"/>
            <a:headEnd/>
            <a:tailEnd/>
          </a:ln>
        </p:spPr>
      </p:pic>
      <p:sp>
        <p:nvSpPr>
          <p:cNvPr id="32777" name="Line 6"/>
          <p:cNvSpPr>
            <a:spLocks noChangeShapeType="1"/>
          </p:cNvSpPr>
          <p:nvPr/>
        </p:nvSpPr>
        <p:spPr bwMode="auto">
          <a:xfrm flipV="1">
            <a:off x="6543675" y="3189288"/>
            <a:ext cx="360363" cy="503237"/>
          </a:xfrm>
          <a:prstGeom prst="line">
            <a:avLst/>
          </a:prstGeom>
          <a:noFill/>
          <a:ln w="38100">
            <a:solidFill>
              <a:srgbClr val="FF0000"/>
            </a:solidFill>
            <a:miter lim="800000"/>
            <a:headEnd/>
            <a:tailEnd type="stealth" w="lg" len="lg"/>
          </a:ln>
        </p:spPr>
        <p:txBody>
          <a:bodyPr wrap="none"/>
          <a:lstStyle/>
          <a:p>
            <a:endParaRPr lang="ja-JP" altLang="en-US"/>
          </a:p>
        </p:txBody>
      </p:sp>
      <p:sp>
        <p:nvSpPr>
          <p:cNvPr id="32778" name="Text Box 7"/>
          <p:cNvSpPr txBox="1">
            <a:spLocks noChangeArrowheads="1"/>
          </p:cNvSpPr>
          <p:nvPr/>
        </p:nvSpPr>
        <p:spPr bwMode="auto">
          <a:xfrm>
            <a:off x="5680075" y="3681413"/>
            <a:ext cx="1098550" cy="457200"/>
          </a:xfrm>
          <a:prstGeom prst="rect">
            <a:avLst/>
          </a:prstGeom>
          <a:noFill/>
          <a:ln w="9525">
            <a:noFill/>
            <a:miter lim="800000"/>
            <a:headEnd/>
            <a:tailEnd/>
          </a:ln>
        </p:spPr>
        <p:txBody>
          <a:bodyPr wrap="none">
            <a:spAutoFit/>
          </a:bodyPr>
          <a:lstStyle/>
          <a:p>
            <a:r>
              <a:rPr lang="ja-JP" altLang="en-US" sz="2400">
                <a:solidFill>
                  <a:schemeClr val="tx1"/>
                </a:solidFill>
                <a:ea typeface="ＭＳ Ｐゴシック" pitchFamily="50" charset="-128"/>
              </a:rPr>
              <a:t>模型船</a:t>
            </a:r>
          </a:p>
        </p:txBody>
      </p:sp>
      <p:sp>
        <p:nvSpPr>
          <p:cNvPr id="32779" name="Text Box 8"/>
          <p:cNvSpPr txBox="1">
            <a:spLocks noChangeArrowheads="1"/>
          </p:cNvSpPr>
          <p:nvPr/>
        </p:nvSpPr>
        <p:spPr bwMode="auto">
          <a:xfrm>
            <a:off x="5588000" y="1892300"/>
            <a:ext cx="793750" cy="457200"/>
          </a:xfrm>
          <a:prstGeom prst="rect">
            <a:avLst/>
          </a:prstGeom>
          <a:noFill/>
          <a:ln w="9525">
            <a:noFill/>
            <a:miter lim="800000"/>
            <a:headEnd/>
            <a:tailEnd/>
          </a:ln>
        </p:spPr>
        <p:txBody>
          <a:bodyPr wrap="none">
            <a:spAutoFit/>
          </a:bodyPr>
          <a:lstStyle/>
          <a:p>
            <a:r>
              <a:rPr lang="ja-JP" altLang="en-US" sz="2400">
                <a:ea typeface="ＭＳ Ｐゴシック" pitchFamily="50" charset="-128"/>
              </a:rPr>
              <a:t>氷盤</a:t>
            </a:r>
          </a:p>
        </p:txBody>
      </p:sp>
      <p:sp>
        <p:nvSpPr>
          <p:cNvPr id="32780" name="Text Box 9"/>
          <p:cNvSpPr txBox="1">
            <a:spLocks noChangeArrowheads="1"/>
          </p:cNvSpPr>
          <p:nvPr/>
        </p:nvSpPr>
        <p:spPr bwMode="auto">
          <a:xfrm>
            <a:off x="1258888" y="3922713"/>
            <a:ext cx="3943350" cy="457200"/>
          </a:xfrm>
          <a:prstGeom prst="rect">
            <a:avLst/>
          </a:prstGeom>
          <a:noFill/>
          <a:ln w="9525">
            <a:noFill/>
            <a:miter lim="800000"/>
            <a:headEnd/>
            <a:tailEnd/>
          </a:ln>
        </p:spPr>
        <p:txBody>
          <a:bodyPr wrap="none">
            <a:spAutoFit/>
          </a:bodyPr>
          <a:lstStyle/>
          <a:p>
            <a:r>
              <a:rPr lang="ja-JP" altLang="en-US" sz="2400">
                <a:solidFill>
                  <a:schemeClr val="tx1"/>
                </a:solidFill>
                <a:ea typeface="ＭＳ Ｐゴシック" pitchFamily="50" charset="-128"/>
              </a:rPr>
              <a:t>氷海水槽</a:t>
            </a:r>
            <a:r>
              <a:rPr lang="ja-JP" altLang="en-US" sz="2000">
                <a:solidFill>
                  <a:schemeClr val="tx1"/>
                </a:solidFill>
                <a:ea typeface="ＭＳ Ｐゴシック" pitchFamily="50" charset="-128"/>
              </a:rPr>
              <a:t>（海上技術安全研究所）</a:t>
            </a:r>
          </a:p>
        </p:txBody>
      </p:sp>
      <p:sp>
        <p:nvSpPr>
          <p:cNvPr id="32781" name="Text Box 10"/>
          <p:cNvSpPr txBox="1">
            <a:spLocks noChangeArrowheads="1"/>
          </p:cNvSpPr>
          <p:nvPr/>
        </p:nvSpPr>
        <p:spPr bwMode="auto">
          <a:xfrm>
            <a:off x="4427538" y="188913"/>
            <a:ext cx="4362450" cy="579437"/>
          </a:xfrm>
          <a:prstGeom prst="rect">
            <a:avLst/>
          </a:prstGeom>
          <a:solidFill>
            <a:schemeClr val="hlink"/>
          </a:solidFill>
          <a:ln w="25400" algn="ctr">
            <a:noFill/>
            <a:miter lim="800000"/>
            <a:headEnd/>
            <a:tailEnd/>
          </a:ln>
        </p:spPr>
        <p:txBody>
          <a:bodyPr wrap="none">
            <a:spAutoFit/>
          </a:bodyPr>
          <a:lstStyle/>
          <a:p>
            <a:r>
              <a:rPr lang="ja-JP" altLang="en-US">
                <a:solidFill>
                  <a:schemeClr val="accent1"/>
                </a:solidFill>
              </a:rPr>
              <a:t>「研究背景」のスライド例</a:t>
            </a:r>
          </a:p>
        </p:txBody>
      </p:sp>
      <p:grpSp>
        <p:nvGrpSpPr>
          <p:cNvPr id="2" name="グループ化 16"/>
          <p:cNvGrpSpPr>
            <a:grpSpLocks/>
          </p:cNvGrpSpPr>
          <p:nvPr/>
        </p:nvGrpSpPr>
        <p:grpSpPr bwMode="auto">
          <a:xfrm>
            <a:off x="857250" y="214313"/>
            <a:ext cx="8215313" cy="1736725"/>
            <a:chOff x="857224" y="214290"/>
            <a:chExt cx="8215370" cy="1736646"/>
          </a:xfrm>
        </p:grpSpPr>
        <p:sp>
          <p:nvSpPr>
            <p:cNvPr id="16" name="円/楕円 15"/>
            <p:cNvSpPr/>
            <p:nvPr/>
          </p:nvSpPr>
          <p:spPr bwMode="auto">
            <a:xfrm>
              <a:off x="857224" y="714329"/>
              <a:ext cx="4786346" cy="1214383"/>
            </a:xfrm>
            <a:prstGeom prst="ellipse">
              <a:avLst/>
            </a:prstGeom>
            <a:noFill/>
            <a:ln>
              <a:headEnd type="none" w="med" len="med"/>
              <a:tailEnd type="none" w="med" len="med"/>
            </a:ln>
          </p:spPr>
          <p:style>
            <a:lnRef idx="2">
              <a:schemeClr val="dk1"/>
            </a:lnRef>
            <a:fillRef idx="1">
              <a:schemeClr val="lt1"/>
            </a:fillRef>
            <a:effectRef idx="0">
              <a:schemeClr val="dk1"/>
            </a:effectRef>
            <a:fontRef idx="minor">
              <a:schemeClr val="dk1"/>
            </a:fontRef>
          </p:style>
          <p:txBody>
            <a:bodyPr wrap="none">
              <a:spAutoFit/>
            </a:bodyPr>
            <a:lstStyle/>
            <a:p>
              <a:pPr>
                <a:defRPr/>
              </a:pPr>
              <a:endParaRPr lang="ja-JP" altLang="en-US">
                <a:solidFill>
                  <a:schemeClr val="bg1"/>
                </a:solidFill>
                <a:ea typeface="HGPｺﾞｼｯｸE" pitchFamily="50" charset="-128"/>
              </a:endParaRPr>
            </a:p>
          </p:txBody>
        </p:sp>
        <p:sp>
          <p:nvSpPr>
            <p:cNvPr id="15" name="角丸四角形吹き出し 14"/>
            <p:cNvSpPr/>
            <p:nvPr/>
          </p:nvSpPr>
          <p:spPr bwMode="auto">
            <a:xfrm>
              <a:off x="5572132" y="214290"/>
              <a:ext cx="3500462" cy="1736646"/>
            </a:xfrm>
            <a:prstGeom prst="wedgeRoundRectCallout">
              <a:avLst>
                <a:gd name="adj1" fmla="val -69009"/>
                <a:gd name="adj2" fmla="val -8338"/>
                <a:gd name="adj3" fmla="val 16667"/>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a:spAutoFit/>
            </a:bodyPr>
            <a:lstStyle/>
            <a:p>
              <a:pPr>
                <a:defRPr/>
              </a:pPr>
              <a:r>
                <a:rPr lang="ja-JP" altLang="en-US" dirty="0">
                  <a:solidFill>
                    <a:schemeClr val="accent4"/>
                  </a:solidFill>
                  <a:ea typeface="HGPｺﾞｼｯｸE" pitchFamily="50" charset="-128"/>
                </a:rPr>
                <a:t>単に「研究背景」と書くな</a:t>
              </a:r>
              <a:r>
                <a:rPr lang="en-US" altLang="ja-JP" dirty="0">
                  <a:solidFill>
                    <a:schemeClr val="accent4"/>
                  </a:solidFill>
                  <a:ea typeface="HGPｺﾞｼｯｸE" pitchFamily="50" charset="-128"/>
                </a:rPr>
                <a:t>! </a:t>
              </a:r>
              <a:r>
                <a:rPr lang="ja-JP" altLang="en-US" dirty="0">
                  <a:solidFill>
                    <a:schemeClr val="accent4"/>
                  </a:solidFill>
                  <a:ea typeface="HGPｺﾞｼｯｸE" pitchFamily="50" charset="-128"/>
                </a:rPr>
                <a:t>タイトルも有効に使え．</a:t>
              </a:r>
            </a:p>
          </p:txBody>
        </p:sp>
      </p:grpSp>
      <p:sp>
        <p:nvSpPr>
          <p:cNvPr id="19" name="六角形 18"/>
          <p:cNvSpPr/>
          <p:nvPr/>
        </p:nvSpPr>
        <p:spPr bwMode="auto">
          <a:xfrm>
            <a:off x="71438" y="71438"/>
            <a:ext cx="414337" cy="357187"/>
          </a:xfrm>
          <a:prstGeom prst="hexagon">
            <a:avLst/>
          </a:prstGeom>
          <a:solidFill>
            <a:schemeClr val="tx1">
              <a:lumMod val="75000"/>
              <a:lumOff val="25000"/>
            </a:schemeClr>
          </a:solidFill>
          <a:ln w="25400" cap="flat" cmpd="sng" algn="ctr">
            <a:noFill/>
            <a:prstDash val="solid"/>
            <a:round/>
            <a:headEnd type="none" w="med" len="med"/>
            <a:tailEnd type="none" w="med" len="med"/>
          </a:ln>
          <a:effectLst/>
        </p:spPr>
        <p:txBody>
          <a:bodyPr wrap="none">
            <a:spAutoFit/>
          </a:bodyPr>
          <a:lstStyle/>
          <a:p>
            <a:pPr>
              <a:defRPr/>
            </a:pPr>
            <a:endParaRPr lang="ja-JP" altLang="en-US"/>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日付プレースホルダ 4"/>
          <p:cNvSpPr>
            <a:spLocks noGrp="1"/>
          </p:cNvSpPr>
          <p:nvPr>
            <p:ph type="dt" sz="quarter" idx="10"/>
          </p:nvPr>
        </p:nvSpPr>
        <p:spPr/>
        <p:txBody>
          <a:bodyPr/>
          <a:lstStyle/>
          <a:p>
            <a:pPr>
              <a:defRPr/>
            </a:pPr>
            <a:r>
              <a:rPr lang="en-US" altLang="ja-JP" smtClean="0"/>
              <a:t>2014-05-16</a:t>
            </a:r>
            <a:endParaRPr lang="en-US" altLang="ja-JP"/>
          </a:p>
        </p:txBody>
      </p:sp>
      <p:sp>
        <p:nvSpPr>
          <p:cNvPr id="10" name="フッター プレースホルダ 5"/>
          <p:cNvSpPr>
            <a:spLocks noGrp="1"/>
          </p:cNvSpPr>
          <p:nvPr>
            <p:ph type="ftr" sz="quarter" idx="11"/>
          </p:nvPr>
        </p:nvSpPr>
        <p:spPr/>
        <p:txBody>
          <a:bodyPr/>
          <a:lstStyle/>
          <a:p>
            <a:pPr>
              <a:defRPr/>
            </a:pPr>
            <a:r>
              <a:rPr lang="ja-JP" altLang="en-US"/>
              <a:t>流体研プレゼンテーション・セミナー</a:t>
            </a:r>
            <a:endParaRPr lang="en-US" altLang="ja-JP"/>
          </a:p>
        </p:txBody>
      </p:sp>
      <p:sp>
        <p:nvSpPr>
          <p:cNvPr id="11" name="スライド番号プレースホルダ 6"/>
          <p:cNvSpPr>
            <a:spLocks noGrp="1"/>
          </p:cNvSpPr>
          <p:nvPr>
            <p:ph type="sldNum" sz="quarter" idx="12"/>
          </p:nvPr>
        </p:nvSpPr>
        <p:spPr/>
        <p:txBody>
          <a:bodyPr/>
          <a:lstStyle/>
          <a:p>
            <a:pPr>
              <a:defRPr/>
            </a:pPr>
            <a:fld id="{02AF6077-9DB1-4E15-8731-EC75A5A9523D}" type="slidenum">
              <a:rPr lang="ja-JP" altLang="en-US"/>
              <a:pPr>
                <a:defRPr/>
              </a:pPr>
              <a:t>24</a:t>
            </a:fld>
            <a:endParaRPr lang="en-US" altLang="ja-JP"/>
          </a:p>
        </p:txBody>
      </p:sp>
      <p:sp>
        <p:nvSpPr>
          <p:cNvPr id="33797" name="Rectangle 2"/>
          <p:cNvSpPr>
            <a:spLocks noGrp="1" noChangeArrowheads="1"/>
          </p:cNvSpPr>
          <p:nvPr>
            <p:ph type="title"/>
          </p:nvPr>
        </p:nvSpPr>
        <p:spPr>
          <a:xfrm>
            <a:off x="871538" y="862013"/>
            <a:ext cx="8162925" cy="762000"/>
          </a:xfrm>
        </p:spPr>
        <p:txBody>
          <a:bodyPr/>
          <a:lstStyle/>
          <a:p>
            <a:pPr eaLnBrk="1" hangingPunct="1"/>
            <a:r>
              <a:rPr lang="en-US" altLang="ja-JP" smtClean="0"/>
              <a:t>Difficulties</a:t>
            </a:r>
          </a:p>
        </p:txBody>
      </p:sp>
      <p:sp>
        <p:nvSpPr>
          <p:cNvPr id="33798" name="Rectangle 3"/>
          <p:cNvSpPr>
            <a:spLocks noGrp="1" noChangeArrowheads="1"/>
          </p:cNvSpPr>
          <p:nvPr>
            <p:ph type="body" sz="half" idx="1"/>
          </p:nvPr>
        </p:nvSpPr>
        <p:spPr>
          <a:xfrm>
            <a:off x="912813" y="1905000"/>
            <a:ext cx="7762875" cy="4191000"/>
          </a:xfrm>
        </p:spPr>
        <p:txBody>
          <a:bodyPr/>
          <a:lstStyle/>
          <a:p>
            <a:pPr eaLnBrk="1" hangingPunct="1"/>
            <a:r>
              <a:rPr lang="en-US" altLang="ja-JP" sz="2800" smtClean="0"/>
              <a:t>Interaction between ice pieces and/or ship hull</a:t>
            </a:r>
          </a:p>
          <a:p>
            <a:pPr lvl="1" eaLnBrk="1" hangingPunct="1"/>
            <a:r>
              <a:rPr lang="en-US" altLang="ja-JP" sz="2400" smtClean="0"/>
              <a:t>Collision</a:t>
            </a:r>
          </a:p>
          <a:p>
            <a:pPr lvl="1" eaLnBrk="1" hangingPunct="1"/>
            <a:r>
              <a:rPr lang="en-US" altLang="ja-JP" sz="2400" smtClean="0"/>
              <a:t>Friction</a:t>
            </a:r>
          </a:p>
          <a:p>
            <a:pPr lvl="1" eaLnBrk="1" hangingPunct="1"/>
            <a:endParaRPr lang="en-US" altLang="ja-JP" sz="2400" smtClean="0"/>
          </a:p>
          <a:p>
            <a:pPr lvl="1" eaLnBrk="1" hangingPunct="1"/>
            <a:r>
              <a:rPr lang="en-US" altLang="ja-JP" sz="2400" smtClean="0"/>
              <a:t>Breaking of ice pieces (are not yet considered in this research)</a:t>
            </a:r>
          </a:p>
        </p:txBody>
      </p:sp>
      <p:pic>
        <p:nvPicPr>
          <p:cNvPr id="33799" name="Picture 4"/>
          <p:cNvPicPr>
            <a:picLocks noGrp="1" noChangeAspect="1" noChangeArrowheads="1"/>
          </p:cNvPicPr>
          <p:nvPr>
            <p:ph sz="half" idx="2"/>
          </p:nvPr>
        </p:nvPicPr>
        <p:blipFill>
          <a:blip r:embed="rId3" cstate="print">
            <a:clrChange>
              <a:clrFrom>
                <a:srgbClr val="FFFFFF"/>
              </a:clrFrom>
              <a:clrTo>
                <a:srgbClr val="FFFFFF">
                  <a:alpha val="0"/>
                </a:srgbClr>
              </a:clrTo>
            </a:clrChange>
            <a:lum bright="6000"/>
          </a:blip>
          <a:srcRect/>
          <a:stretch>
            <a:fillRect/>
          </a:stretch>
        </p:blipFill>
        <p:spPr>
          <a:xfrm>
            <a:off x="5867400" y="188913"/>
            <a:ext cx="3011488" cy="1755775"/>
          </a:xfrm>
          <a:noFill/>
        </p:spPr>
      </p:pic>
      <p:grpSp>
        <p:nvGrpSpPr>
          <p:cNvPr id="33800" name="Group 5"/>
          <p:cNvGrpSpPr>
            <a:grpSpLocks/>
          </p:cNvGrpSpPr>
          <p:nvPr/>
        </p:nvGrpSpPr>
        <p:grpSpPr bwMode="auto">
          <a:xfrm>
            <a:off x="3563938" y="3009900"/>
            <a:ext cx="4376737" cy="1066800"/>
            <a:chOff x="2245" y="1896"/>
            <a:chExt cx="2757" cy="672"/>
          </a:xfrm>
        </p:grpSpPr>
        <p:sp>
          <p:nvSpPr>
            <p:cNvPr id="33802" name="AutoShape 6"/>
            <p:cNvSpPr>
              <a:spLocks noChangeArrowheads="1"/>
            </p:cNvSpPr>
            <p:nvPr/>
          </p:nvSpPr>
          <p:spPr bwMode="auto">
            <a:xfrm>
              <a:off x="2245" y="2024"/>
              <a:ext cx="499" cy="408"/>
            </a:xfrm>
            <a:prstGeom prst="rightArrow">
              <a:avLst>
                <a:gd name="adj1" fmla="val 50000"/>
                <a:gd name="adj2" fmla="val 30576"/>
              </a:avLst>
            </a:prstGeom>
            <a:solidFill>
              <a:srgbClr val="FFCC99"/>
            </a:solidFill>
            <a:ln w="9525">
              <a:solidFill>
                <a:schemeClr val="tx1"/>
              </a:solidFill>
              <a:miter lim="800000"/>
              <a:headEnd/>
              <a:tailEnd/>
            </a:ln>
          </p:spPr>
          <p:txBody>
            <a:bodyPr wrap="none" anchor="ctr"/>
            <a:lstStyle/>
            <a:p>
              <a:endParaRPr lang="ja-JP" altLang="en-US"/>
            </a:p>
          </p:txBody>
        </p:sp>
        <p:sp>
          <p:nvSpPr>
            <p:cNvPr id="33803" name="Text Box 7"/>
            <p:cNvSpPr txBox="1">
              <a:spLocks noChangeArrowheads="1"/>
            </p:cNvSpPr>
            <p:nvPr/>
          </p:nvSpPr>
          <p:spPr bwMode="auto">
            <a:xfrm>
              <a:off x="2744" y="1896"/>
              <a:ext cx="2258" cy="672"/>
            </a:xfrm>
            <a:prstGeom prst="rect">
              <a:avLst/>
            </a:prstGeom>
            <a:solidFill>
              <a:srgbClr val="FFFF99"/>
            </a:solidFill>
            <a:ln w="9525">
              <a:noFill/>
              <a:miter lim="800000"/>
              <a:headEnd/>
              <a:tailEnd/>
            </a:ln>
          </p:spPr>
          <p:txBody>
            <a:bodyPr wrap="none">
              <a:spAutoFit/>
            </a:bodyPr>
            <a:lstStyle/>
            <a:p>
              <a:r>
                <a:rPr lang="en-US" altLang="ja-JP">
                  <a:solidFill>
                    <a:schemeClr val="tx1"/>
                  </a:solidFill>
                  <a:ea typeface="ＭＳ Ｐゴシック" pitchFamily="50" charset="-128"/>
                </a:rPr>
                <a:t>Physically-Based</a:t>
              </a:r>
            </a:p>
            <a:p>
              <a:r>
                <a:rPr lang="en-US" altLang="ja-JP">
                  <a:solidFill>
                    <a:schemeClr val="tx1"/>
                  </a:solidFill>
                  <a:ea typeface="ＭＳ Ｐゴシック" pitchFamily="50" charset="-128"/>
                </a:rPr>
                <a:t>Modeling</a:t>
              </a:r>
            </a:p>
          </p:txBody>
        </p:sp>
      </p:grpSp>
      <p:sp>
        <p:nvSpPr>
          <p:cNvPr id="33801" name="Text Box 8"/>
          <p:cNvSpPr txBox="1">
            <a:spLocks noChangeArrowheads="1"/>
          </p:cNvSpPr>
          <p:nvPr/>
        </p:nvSpPr>
        <p:spPr bwMode="auto">
          <a:xfrm>
            <a:off x="1116013" y="188913"/>
            <a:ext cx="4645025" cy="579437"/>
          </a:xfrm>
          <a:prstGeom prst="rect">
            <a:avLst/>
          </a:prstGeom>
          <a:solidFill>
            <a:schemeClr val="hlink"/>
          </a:solidFill>
          <a:ln w="25400" algn="ctr">
            <a:noFill/>
            <a:miter lim="800000"/>
            <a:headEnd/>
            <a:tailEnd/>
          </a:ln>
        </p:spPr>
        <p:txBody>
          <a:bodyPr wrap="none">
            <a:spAutoFit/>
          </a:bodyPr>
          <a:lstStyle/>
          <a:p>
            <a:r>
              <a:rPr lang="ja-JP" altLang="en-US">
                <a:solidFill>
                  <a:schemeClr val="accent1"/>
                </a:solidFill>
              </a:rPr>
              <a:t>「工夫した点」のスライド例</a:t>
            </a:r>
          </a:p>
        </p:txBody>
      </p:sp>
    </p:spTree>
  </p:cSld>
  <p:clrMapOvr>
    <a:masterClrMapping/>
  </p:clrMapOvr>
  <p:transition>
    <p:cove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日付プレースホルダ 3"/>
          <p:cNvSpPr>
            <a:spLocks noGrp="1"/>
          </p:cNvSpPr>
          <p:nvPr>
            <p:ph type="dt" sz="quarter" idx="10"/>
          </p:nvPr>
        </p:nvSpPr>
        <p:spPr>
          <a:noFill/>
        </p:spPr>
        <p:txBody>
          <a:bodyPr/>
          <a:lstStyle/>
          <a:p>
            <a:r>
              <a:rPr lang="en-US" altLang="ja-JP" smtClean="0"/>
              <a:t>2014-05-16</a:t>
            </a:r>
            <a:endParaRPr lang="en-US" altLang="ja-JP"/>
          </a:p>
        </p:txBody>
      </p:sp>
      <p:sp>
        <p:nvSpPr>
          <p:cNvPr id="69" name="スライド番号プレースホルダ 4"/>
          <p:cNvSpPr>
            <a:spLocks noGrp="1"/>
          </p:cNvSpPr>
          <p:nvPr>
            <p:ph type="sldNum" sz="quarter" idx="11"/>
          </p:nvPr>
        </p:nvSpPr>
        <p:spPr/>
        <p:txBody>
          <a:bodyPr/>
          <a:lstStyle/>
          <a:p>
            <a:pPr marL="549275" lvl="1" defTabSz="1096963">
              <a:defRPr/>
            </a:pPr>
            <a:fld id="{8398AE82-C74A-4A73-8123-335D0300FB3B}" type="slidenum">
              <a:rPr lang="ja-JP" altLang="en-US">
                <a:latin typeface="+mj-lt"/>
                <a:ea typeface="+mn-ea"/>
              </a:rPr>
              <a:pPr marL="549275" lvl="1" defTabSz="1096963">
                <a:defRPr/>
              </a:pPr>
              <a:t>25</a:t>
            </a:fld>
            <a:endParaRPr lang="en-US" altLang="ja-JP">
              <a:latin typeface="+mj-lt"/>
              <a:ea typeface="+mn-ea"/>
            </a:endParaRPr>
          </a:p>
        </p:txBody>
      </p:sp>
      <p:sp>
        <p:nvSpPr>
          <p:cNvPr id="34820" name="Rectangle 2"/>
          <p:cNvSpPr>
            <a:spLocks noChangeArrowheads="1"/>
          </p:cNvSpPr>
          <p:nvPr/>
        </p:nvSpPr>
        <p:spPr bwMode="auto">
          <a:xfrm>
            <a:off x="214313" y="1497013"/>
            <a:ext cx="8701087" cy="957262"/>
          </a:xfrm>
          <a:prstGeom prst="rect">
            <a:avLst/>
          </a:prstGeom>
          <a:noFill/>
          <a:ln w="9525">
            <a:noFill/>
            <a:miter lim="800000"/>
            <a:headEnd/>
            <a:tailEnd/>
          </a:ln>
        </p:spPr>
        <p:txBody>
          <a:bodyPr lIns="85722" tIns="41909" rIns="85722" bIns="41909"/>
          <a:lstStyle/>
          <a:p>
            <a:pPr marL="314325" indent="-314325" defTabSz="839788" hangingPunct="0">
              <a:spcBef>
                <a:spcPct val="20000"/>
              </a:spcBef>
              <a:buClr>
                <a:srgbClr val="FDA4B5"/>
              </a:buClr>
              <a:buSzPct val="75000"/>
              <a:buFont typeface="Monotype Sorts" pitchFamily="2" charset="2"/>
              <a:buChar char="u"/>
            </a:pPr>
            <a:r>
              <a:rPr lang="en-US" altLang="ja-JP" sz="2800" b="1">
                <a:solidFill>
                  <a:srgbClr val="A2FFA3"/>
                </a:solidFill>
                <a:latin typeface="Times New Roman" pitchFamily="18" charset="0"/>
                <a:ea typeface="ＭＳ ゴシック" pitchFamily="49" charset="-128"/>
              </a:rPr>
              <a:t>1/2 inch Condenser microphones  </a:t>
            </a:r>
          </a:p>
          <a:p>
            <a:pPr marL="314325" indent="-314325" defTabSz="839788" hangingPunct="0">
              <a:spcBef>
                <a:spcPct val="20000"/>
              </a:spcBef>
              <a:buClr>
                <a:srgbClr val="FDA4B5"/>
              </a:buClr>
              <a:buSzPct val="75000"/>
              <a:buFont typeface="Monotype Sorts" pitchFamily="2" charset="2"/>
              <a:buChar char="u"/>
            </a:pPr>
            <a:r>
              <a:rPr lang="en-US" altLang="ja-JP" sz="2800" b="1">
                <a:solidFill>
                  <a:srgbClr val="A2FFA3"/>
                </a:solidFill>
                <a:latin typeface="Times New Roman" pitchFamily="18" charset="0"/>
                <a:ea typeface="ＭＳ ゴシック" pitchFamily="49" charset="-128"/>
              </a:rPr>
              <a:t>Resonance frequency   1360Hz</a:t>
            </a:r>
          </a:p>
        </p:txBody>
      </p:sp>
      <p:sp>
        <p:nvSpPr>
          <p:cNvPr id="34821" name="Rectangle 3"/>
          <p:cNvSpPr>
            <a:spLocks noChangeArrowheads="1"/>
          </p:cNvSpPr>
          <p:nvPr/>
        </p:nvSpPr>
        <p:spPr bwMode="auto">
          <a:xfrm>
            <a:off x="7186613" y="4979988"/>
            <a:ext cx="1620837" cy="369887"/>
          </a:xfrm>
          <a:prstGeom prst="rect">
            <a:avLst/>
          </a:prstGeom>
          <a:noFill/>
          <a:ln w="9525">
            <a:noFill/>
            <a:miter lim="800000"/>
            <a:headEnd/>
            <a:tailEnd/>
          </a:ln>
        </p:spPr>
        <p:txBody>
          <a:bodyPr wrap="none" anchor="ctr"/>
          <a:lstStyle/>
          <a:p>
            <a:endParaRPr lang="ja-JP" altLang="en-US"/>
          </a:p>
        </p:txBody>
      </p:sp>
      <p:grpSp>
        <p:nvGrpSpPr>
          <p:cNvPr id="34822" name="Group 4"/>
          <p:cNvGrpSpPr>
            <a:grpSpLocks/>
          </p:cNvGrpSpPr>
          <p:nvPr/>
        </p:nvGrpSpPr>
        <p:grpSpPr bwMode="auto">
          <a:xfrm>
            <a:off x="382588" y="2511425"/>
            <a:ext cx="7673975" cy="3881438"/>
            <a:chOff x="191" y="1406"/>
            <a:chExt cx="3827" cy="2173"/>
          </a:xfrm>
        </p:grpSpPr>
        <p:sp>
          <p:nvSpPr>
            <p:cNvPr id="34830" name="Rectangle 5"/>
            <p:cNvSpPr>
              <a:spLocks noChangeArrowheads="1"/>
            </p:cNvSpPr>
            <p:nvPr/>
          </p:nvSpPr>
          <p:spPr bwMode="auto">
            <a:xfrm>
              <a:off x="2824" y="3221"/>
              <a:ext cx="813" cy="227"/>
            </a:xfrm>
            <a:prstGeom prst="rect">
              <a:avLst/>
            </a:prstGeom>
            <a:noFill/>
            <a:ln w="9525">
              <a:noFill/>
              <a:miter lim="800000"/>
              <a:headEnd/>
              <a:tailEnd/>
            </a:ln>
          </p:spPr>
          <p:txBody>
            <a:bodyPr wrap="none" lIns="116201" tIns="59052" rIns="116201" bIns="59052">
              <a:spAutoFit/>
            </a:bodyPr>
            <a:lstStyle/>
            <a:p>
              <a:pPr defTabSz="1163638" eaLnBrk="0" hangingPunct="0"/>
              <a:r>
                <a:rPr lang="en-US" altLang="ja-JP" sz="1900" b="1">
                  <a:solidFill>
                    <a:srgbClr val="FAFD00"/>
                  </a:solidFill>
                  <a:latin typeface="Times New Roman" pitchFamily="18" charset="0"/>
                  <a:ea typeface="ＭＳ ゴシック" pitchFamily="49" charset="-128"/>
                </a:rPr>
                <a:t>Pressure port</a:t>
              </a:r>
            </a:p>
          </p:txBody>
        </p:sp>
        <p:sp>
          <p:nvSpPr>
            <p:cNvPr id="34831" name="Rectangle 6"/>
            <p:cNvSpPr>
              <a:spLocks noChangeArrowheads="1"/>
            </p:cNvSpPr>
            <p:nvPr/>
          </p:nvSpPr>
          <p:spPr bwMode="auto">
            <a:xfrm>
              <a:off x="2835" y="3348"/>
              <a:ext cx="664" cy="227"/>
            </a:xfrm>
            <a:prstGeom prst="rect">
              <a:avLst/>
            </a:prstGeom>
            <a:noFill/>
            <a:ln w="9525">
              <a:noFill/>
              <a:miter lim="800000"/>
              <a:headEnd/>
              <a:tailEnd/>
            </a:ln>
          </p:spPr>
          <p:txBody>
            <a:bodyPr wrap="none" lIns="116201" tIns="59052" rIns="116201" bIns="59052">
              <a:spAutoFit/>
            </a:bodyPr>
            <a:lstStyle/>
            <a:p>
              <a:pPr defTabSz="1163638" eaLnBrk="0" hangingPunct="0"/>
              <a:r>
                <a:rPr lang="ja-JP" altLang="en-US" sz="1900" b="1">
                  <a:solidFill>
                    <a:srgbClr val="FAFD00"/>
                  </a:solidFill>
                  <a:latin typeface="Times New Roman" pitchFamily="18" charset="0"/>
                  <a:ea typeface="ＭＳ ゴシック" pitchFamily="49" charset="-128"/>
                </a:rPr>
                <a:t>     </a:t>
              </a:r>
              <a:r>
                <a:rPr lang="en-US" altLang="ja-JP" sz="1900" b="1">
                  <a:solidFill>
                    <a:srgbClr val="FAFD00"/>
                  </a:solidFill>
                  <a:latin typeface="Times New Roman" pitchFamily="18" charset="0"/>
                  <a:ea typeface="ＭＳ ゴシック" pitchFamily="49" charset="-128"/>
                </a:rPr>
                <a:t>d=1mm</a:t>
              </a:r>
            </a:p>
          </p:txBody>
        </p:sp>
        <p:sp>
          <p:nvSpPr>
            <p:cNvPr id="34832" name="Rectangle 7"/>
            <p:cNvSpPr>
              <a:spLocks noChangeArrowheads="1"/>
            </p:cNvSpPr>
            <p:nvPr/>
          </p:nvSpPr>
          <p:spPr bwMode="auto">
            <a:xfrm>
              <a:off x="2793" y="3360"/>
              <a:ext cx="231" cy="219"/>
            </a:xfrm>
            <a:prstGeom prst="rect">
              <a:avLst/>
            </a:prstGeom>
            <a:noFill/>
            <a:ln w="9525">
              <a:noFill/>
              <a:miter lim="800000"/>
              <a:headEnd/>
              <a:tailEnd/>
            </a:ln>
          </p:spPr>
          <p:txBody>
            <a:bodyPr wrap="none" lIns="116201" tIns="59052" rIns="116201" bIns="59052">
              <a:spAutoFit/>
            </a:bodyPr>
            <a:lstStyle/>
            <a:p>
              <a:pPr defTabSz="1163638" eaLnBrk="0" hangingPunct="0"/>
              <a:r>
                <a:rPr lang="ja-JP" altLang="en-US" sz="1800" b="1">
                  <a:solidFill>
                    <a:srgbClr val="FAFD00"/>
                  </a:solidFill>
                  <a:latin typeface="ＭＳ ゴシック" pitchFamily="49" charset="-128"/>
                  <a:ea typeface="ＭＳ ゴシック" pitchFamily="49" charset="-128"/>
                </a:rPr>
                <a:t>　</a:t>
              </a:r>
            </a:p>
          </p:txBody>
        </p:sp>
        <p:sp>
          <p:nvSpPr>
            <p:cNvPr id="34833" name="Line 8"/>
            <p:cNvSpPr>
              <a:spLocks noChangeShapeType="1"/>
            </p:cNvSpPr>
            <p:nvPr/>
          </p:nvSpPr>
          <p:spPr bwMode="auto">
            <a:xfrm>
              <a:off x="3458" y="2511"/>
              <a:ext cx="101" cy="0"/>
            </a:xfrm>
            <a:prstGeom prst="line">
              <a:avLst/>
            </a:prstGeom>
            <a:noFill/>
            <a:ln w="25400">
              <a:solidFill>
                <a:srgbClr val="A2FFA3"/>
              </a:solidFill>
              <a:round/>
              <a:headEnd type="none" w="sm" len="sm"/>
              <a:tailEnd type="none" w="sm" len="sm"/>
            </a:ln>
          </p:spPr>
          <p:txBody>
            <a:bodyPr wrap="none" anchor="ctr"/>
            <a:lstStyle/>
            <a:p>
              <a:endParaRPr lang="ja-JP" altLang="en-US"/>
            </a:p>
          </p:txBody>
        </p:sp>
        <p:sp>
          <p:nvSpPr>
            <p:cNvPr id="34834" name="Line 9"/>
            <p:cNvSpPr>
              <a:spLocks noChangeShapeType="1"/>
            </p:cNvSpPr>
            <p:nvPr/>
          </p:nvSpPr>
          <p:spPr bwMode="auto">
            <a:xfrm flipH="1" flipV="1">
              <a:off x="3559" y="2511"/>
              <a:ext cx="2" cy="535"/>
            </a:xfrm>
            <a:prstGeom prst="line">
              <a:avLst/>
            </a:prstGeom>
            <a:noFill/>
            <a:ln w="25400">
              <a:solidFill>
                <a:srgbClr val="A2FFA3"/>
              </a:solidFill>
              <a:round/>
              <a:headEnd type="none" w="sm" len="sm"/>
              <a:tailEnd type="none" w="sm" len="sm"/>
            </a:ln>
          </p:spPr>
          <p:txBody>
            <a:bodyPr wrap="none" anchor="ctr"/>
            <a:lstStyle/>
            <a:p>
              <a:endParaRPr lang="ja-JP" altLang="en-US"/>
            </a:p>
          </p:txBody>
        </p:sp>
        <p:sp>
          <p:nvSpPr>
            <p:cNvPr id="34835" name="Rectangle 10"/>
            <p:cNvSpPr>
              <a:spLocks noChangeArrowheads="1"/>
            </p:cNvSpPr>
            <p:nvPr/>
          </p:nvSpPr>
          <p:spPr bwMode="auto">
            <a:xfrm>
              <a:off x="3091" y="1710"/>
              <a:ext cx="927" cy="228"/>
            </a:xfrm>
            <a:prstGeom prst="rect">
              <a:avLst/>
            </a:prstGeom>
            <a:noFill/>
            <a:ln w="9525">
              <a:noFill/>
              <a:miter lim="800000"/>
              <a:headEnd/>
              <a:tailEnd/>
            </a:ln>
          </p:spPr>
          <p:txBody>
            <a:bodyPr wrap="none" lIns="116201" tIns="59052" rIns="116201" bIns="59052">
              <a:spAutoFit/>
            </a:bodyPr>
            <a:lstStyle/>
            <a:p>
              <a:pPr defTabSz="1163638" eaLnBrk="0" hangingPunct="0"/>
              <a:r>
                <a:rPr lang="en-US" altLang="ja-JP" sz="1900" b="1">
                  <a:solidFill>
                    <a:srgbClr val="FAFD00"/>
                  </a:solidFill>
                  <a:latin typeface="Times New Roman" pitchFamily="18" charset="0"/>
                  <a:ea typeface="ＭＳ ゴシック" pitchFamily="49" charset="-128"/>
                </a:rPr>
                <a:t>1/2 Microphone</a:t>
              </a:r>
            </a:p>
          </p:txBody>
        </p:sp>
        <p:pic>
          <p:nvPicPr>
            <p:cNvPr id="34836" name="Picture 11"/>
            <p:cNvPicPr>
              <a:picLocks noChangeArrowheads="1"/>
            </p:cNvPicPr>
            <p:nvPr/>
          </p:nvPicPr>
          <p:blipFill>
            <a:blip r:embed="rId3"/>
            <a:srcRect/>
            <a:stretch>
              <a:fillRect/>
            </a:stretch>
          </p:blipFill>
          <p:spPr bwMode="auto">
            <a:xfrm>
              <a:off x="1177" y="1696"/>
              <a:ext cx="235" cy="1704"/>
            </a:xfrm>
            <a:prstGeom prst="rect">
              <a:avLst/>
            </a:prstGeom>
            <a:noFill/>
            <a:ln w="9525">
              <a:noFill/>
              <a:miter lim="800000"/>
              <a:headEnd/>
              <a:tailEnd/>
            </a:ln>
          </p:spPr>
        </p:pic>
        <p:sp>
          <p:nvSpPr>
            <p:cNvPr id="34837" name="Line 12"/>
            <p:cNvSpPr>
              <a:spLocks noChangeShapeType="1"/>
            </p:cNvSpPr>
            <p:nvPr/>
          </p:nvSpPr>
          <p:spPr bwMode="auto">
            <a:xfrm>
              <a:off x="1354" y="1745"/>
              <a:ext cx="320" cy="0"/>
            </a:xfrm>
            <a:prstGeom prst="line">
              <a:avLst/>
            </a:prstGeom>
            <a:noFill/>
            <a:ln w="12700">
              <a:solidFill>
                <a:srgbClr val="FAFD00"/>
              </a:solidFill>
              <a:round/>
              <a:headEnd type="none" w="sm" len="sm"/>
              <a:tailEnd type="none" w="sm" len="sm"/>
            </a:ln>
          </p:spPr>
          <p:txBody>
            <a:bodyPr wrap="none" anchor="ctr"/>
            <a:lstStyle/>
            <a:p>
              <a:endParaRPr lang="ja-JP" altLang="en-US"/>
            </a:p>
          </p:txBody>
        </p:sp>
        <p:sp>
          <p:nvSpPr>
            <p:cNvPr id="34838" name="Line 13"/>
            <p:cNvSpPr>
              <a:spLocks noChangeShapeType="1"/>
            </p:cNvSpPr>
            <p:nvPr/>
          </p:nvSpPr>
          <p:spPr bwMode="auto">
            <a:xfrm>
              <a:off x="1354" y="3395"/>
              <a:ext cx="320" cy="0"/>
            </a:xfrm>
            <a:prstGeom prst="line">
              <a:avLst/>
            </a:prstGeom>
            <a:noFill/>
            <a:ln w="12700">
              <a:solidFill>
                <a:srgbClr val="FAFD00"/>
              </a:solidFill>
              <a:round/>
              <a:headEnd type="none" w="sm" len="sm"/>
              <a:tailEnd type="none" w="sm" len="sm"/>
            </a:ln>
          </p:spPr>
          <p:txBody>
            <a:bodyPr wrap="none" anchor="ctr"/>
            <a:lstStyle/>
            <a:p>
              <a:endParaRPr lang="ja-JP" altLang="en-US"/>
            </a:p>
          </p:txBody>
        </p:sp>
        <p:sp>
          <p:nvSpPr>
            <p:cNvPr id="34839" name="Line 14"/>
            <p:cNvSpPr>
              <a:spLocks noChangeShapeType="1"/>
            </p:cNvSpPr>
            <p:nvPr/>
          </p:nvSpPr>
          <p:spPr bwMode="auto">
            <a:xfrm>
              <a:off x="1603" y="1745"/>
              <a:ext cx="0" cy="1650"/>
            </a:xfrm>
            <a:prstGeom prst="line">
              <a:avLst/>
            </a:prstGeom>
            <a:noFill/>
            <a:ln w="12700">
              <a:solidFill>
                <a:srgbClr val="FAFD00"/>
              </a:solidFill>
              <a:round/>
              <a:headEnd type="none" w="sm" len="sm"/>
              <a:tailEnd type="none" w="sm" len="sm"/>
            </a:ln>
          </p:spPr>
          <p:txBody>
            <a:bodyPr wrap="none" anchor="ctr"/>
            <a:lstStyle/>
            <a:p>
              <a:endParaRPr lang="ja-JP" altLang="en-US"/>
            </a:p>
          </p:txBody>
        </p:sp>
        <p:sp>
          <p:nvSpPr>
            <p:cNvPr id="34840" name="Freeform 15"/>
            <p:cNvSpPr>
              <a:spLocks/>
            </p:cNvSpPr>
            <p:nvPr/>
          </p:nvSpPr>
          <p:spPr bwMode="auto">
            <a:xfrm>
              <a:off x="1587" y="1745"/>
              <a:ext cx="36" cy="52"/>
            </a:xfrm>
            <a:custGeom>
              <a:avLst/>
              <a:gdLst>
                <a:gd name="T0" fmla="*/ 35 w 36"/>
                <a:gd name="T1" fmla="*/ 51 h 52"/>
                <a:gd name="T2" fmla="*/ 16 w 36"/>
                <a:gd name="T3" fmla="*/ 0 h 52"/>
                <a:gd name="T4" fmla="*/ 0 w 36"/>
                <a:gd name="T5" fmla="*/ 51 h 52"/>
                <a:gd name="T6" fmla="*/ 35 w 36"/>
                <a:gd name="T7" fmla="*/ 51 h 52"/>
                <a:gd name="T8" fmla="*/ 0 60000 65536"/>
                <a:gd name="T9" fmla="*/ 0 60000 65536"/>
                <a:gd name="T10" fmla="*/ 0 60000 65536"/>
                <a:gd name="T11" fmla="*/ 0 60000 65536"/>
                <a:gd name="T12" fmla="*/ 0 w 36"/>
                <a:gd name="T13" fmla="*/ 0 h 52"/>
                <a:gd name="T14" fmla="*/ 36 w 36"/>
                <a:gd name="T15" fmla="*/ 52 h 52"/>
              </a:gdLst>
              <a:ahLst/>
              <a:cxnLst>
                <a:cxn ang="T8">
                  <a:pos x="T0" y="T1"/>
                </a:cxn>
                <a:cxn ang="T9">
                  <a:pos x="T2" y="T3"/>
                </a:cxn>
                <a:cxn ang="T10">
                  <a:pos x="T4" y="T5"/>
                </a:cxn>
                <a:cxn ang="T11">
                  <a:pos x="T6" y="T7"/>
                </a:cxn>
              </a:cxnLst>
              <a:rect l="T12" t="T13" r="T14" b="T15"/>
              <a:pathLst>
                <a:path w="36" h="52">
                  <a:moveTo>
                    <a:pt x="35" y="51"/>
                  </a:moveTo>
                  <a:lnTo>
                    <a:pt x="16" y="0"/>
                  </a:lnTo>
                  <a:lnTo>
                    <a:pt x="0" y="51"/>
                  </a:lnTo>
                  <a:lnTo>
                    <a:pt x="35" y="51"/>
                  </a:lnTo>
                </a:path>
              </a:pathLst>
            </a:custGeom>
            <a:solidFill>
              <a:srgbClr val="FAFD00"/>
            </a:solidFill>
            <a:ln w="12700" cap="rnd">
              <a:solidFill>
                <a:srgbClr val="FAFD00"/>
              </a:solidFill>
              <a:round/>
              <a:headEnd/>
              <a:tailEnd/>
            </a:ln>
          </p:spPr>
          <p:txBody>
            <a:bodyPr/>
            <a:lstStyle/>
            <a:p>
              <a:endParaRPr lang="ja-JP" altLang="en-US"/>
            </a:p>
          </p:txBody>
        </p:sp>
        <p:sp>
          <p:nvSpPr>
            <p:cNvPr id="34841" name="Freeform 16"/>
            <p:cNvSpPr>
              <a:spLocks/>
            </p:cNvSpPr>
            <p:nvPr/>
          </p:nvSpPr>
          <p:spPr bwMode="auto">
            <a:xfrm>
              <a:off x="1587" y="3345"/>
              <a:ext cx="36" cy="51"/>
            </a:xfrm>
            <a:custGeom>
              <a:avLst/>
              <a:gdLst>
                <a:gd name="T0" fmla="*/ 35 w 36"/>
                <a:gd name="T1" fmla="*/ 0 h 51"/>
                <a:gd name="T2" fmla="*/ 16 w 36"/>
                <a:gd name="T3" fmla="*/ 50 h 51"/>
                <a:gd name="T4" fmla="*/ 0 w 36"/>
                <a:gd name="T5" fmla="*/ 0 h 51"/>
                <a:gd name="T6" fmla="*/ 35 w 36"/>
                <a:gd name="T7" fmla="*/ 0 h 51"/>
                <a:gd name="T8" fmla="*/ 0 60000 65536"/>
                <a:gd name="T9" fmla="*/ 0 60000 65536"/>
                <a:gd name="T10" fmla="*/ 0 60000 65536"/>
                <a:gd name="T11" fmla="*/ 0 60000 65536"/>
                <a:gd name="T12" fmla="*/ 0 w 36"/>
                <a:gd name="T13" fmla="*/ 0 h 51"/>
                <a:gd name="T14" fmla="*/ 36 w 36"/>
                <a:gd name="T15" fmla="*/ 51 h 51"/>
              </a:gdLst>
              <a:ahLst/>
              <a:cxnLst>
                <a:cxn ang="T8">
                  <a:pos x="T0" y="T1"/>
                </a:cxn>
                <a:cxn ang="T9">
                  <a:pos x="T2" y="T3"/>
                </a:cxn>
                <a:cxn ang="T10">
                  <a:pos x="T4" y="T5"/>
                </a:cxn>
                <a:cxn ang="T11">
                  <a:pos x="T6" y="T7"/>
                </a:cxn>
              </a:cxnLst>
              <a:rect l="T12" t="T13" r="T14" b="T15"/>
              <a:pathLst>
                <a:path w="36" h="51">
                  <a:moveTo>
                    <a:pt x="35" y="0"/>
                  </a:moveTo>
                  <a:lnTo>
                    <a:pt x="16" y="50"/>
                  </a:lnTo>
                  <a:lnTo>
                    <a:pt x="0" y="0"/>
                  </a:lnTo>
                  <a:lnTo>
                    <a:pt x="35" y="0"/>
                  </a:lnTo>
                </a:path>
              </a:pathLst>
            </a:custGeom>
            <a:solidFill>
              <a:srgbClr val="FAFD00"/>
            </a:solidFill>
            <a:ln w="12700" cap="rnd">
              <a:solidFill>
                <a:srgbClr val="FAFD00"/>
              </a:solidFill>
              <a:round/>
              <a:headEnd/>
              <a:tailEnd/>
            </a:ln>
          </p:spPr>
          <p:txBody>
            <a:bodyPr/>
            <a:lstStyle/>
            <a:p>
              <a:endParaRPr lang="ja-JP" altLang="en-US"/>
            </a:p>
          </p:txBody>
        </p:sp>
        <p:sp>
          <p:nvSpPr>
            <p:cNvPr id="34842" name="Freeform 17"/>
            <p:cNvSpPr>
              <a:spLocks/>
            </p:cNvSpPr>
            <p:nvPr/>
          </p:nvSpPr>
          <p:spPr bwMode="auto">
            <a:xfrm>
              <a:off x="258" y="2437"/>
              <a:ext cx="577" cy="173"/>
            </a:xfrm>
            <a:custGeom>
              <a:avLst/>
              <a:gdLst>
                <a:gd name="T0" fmla="*/ 288 w 577"/>
                <a:gd name="T1" fmla="*/ 0 h 173"/>
                <a:gd name="T2" fmla="*/ 288 w 577"/>
                <a:gd name="T3" fmla="*/ 43 h 173"/>
                <a:gd name="T4" fmla="*/ 0 w 577"/>
                <a:gd name="T5" fmla="*/ 43 h 173"/>
                <a:gd name="T6" fmla="*/ 0 w 577"/>
                <a:gd name="T7" fmla="*/ 129 h 173"/>
                <a:gd name="T8" fmla="*/ 288 w 577"/>
                <a:gd name="T9" fmla="*/ 129 h 173"/>
                <a:gd name="T10" fmla="*/ 288 w 577"/>
                <a:gd name="T11" fmla="*/ 172 h 173"/>
                <a:gd name="T12" fmla="*/ 576 w 577"/>
                <a:gd name="T13" fmla="*/ 86 h 173"/>
                <a:gd name="T14" fmla="*/ 288 w 577"/>
                <a:gd name="T15" fmla="*/ 0 h 173"/>
                <a:gd name="T16" fmla="*/ 0 60000 65536"/>
                <a:gd name="T17" fmla="*/ 0 60000 65536"/>
                <a:gd name="T18" fmla="*/ 0 60000 65536"/>
                <a:gd name="T19" fmla="*/ 0 60000 65536"/>
                <a:gd name="T20" fmla="*/ 0 60000 65536"/>
                <a:gd name="T21" fmla="*/ 0 60000 65536"/>
                <a:gd name="T22" fmla="*/ 0 60000 65536"/>
                <a:gd name="T23" fmla="*/ 0 60000 65536"/>
                <a:gd name="T24" fmla="*/ 0 w 577"/>
                <a:gd name="T25" fmla="*/ 0 h 173"/>
                <a:gd name="T26" fmla="*/ 577 w 577"/>
                <a:gd name="T27" fmla="*/ 173 h 17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7" h="173">
                  <a:moveTo>
                    <a:pt x="288" y="0"/>
                  </a:moveTo>
                  <a:lnTo>
                    <a:pt x="288" y="43"/>
                  </a:lnTo>
                  <a:lnTo>
                    <a:pt x="0" y="43"/>
                  </a:lnTo>
                  <a:lnTo>
                    <a:pt x="0" y="129"/>
                  </a:lnTo>
                  <a:lnTo>
                    <a:pt x="288" y="129"/>
                  </a:lnTo>
                  <a:lnTo>
                    <a:pt x="288" y="172"/>
                  </a:lnTo>
                  <a:lnTo>
                    <a:pt x="576" y="86"/>
                  </a:lnTo>
                  <a:lnTo>
                    <a:pt x="288" y="0"/>
                  </a:lnTo>
                </a:path>
              </a:pathLst>
            </a:custGeom>
            <a:solidFill>
              <a:srgbClr val="FAFD00"/>
            </a:solidFill>
            <a:ln w="12700" cap="rnd">
              <a:solidFill>
                <a:srgbClr val="FAFD00"/>
              </a:solidFill>
              <a:round/>
              <a:headEnd/>
              <a:tailEnd/>
            </a:ln>
          </p:spPr>
          <p:txBody>
            <a:bodyPr/>
            <a:lstStyle/>
            <a:p>
              <a:endParaRPr lang="ja-JP" altLang="en-US"/>
            </a:p>
          </p:txBody>
        </p:sp>
        <p:sp>
          <p:nvSpPr>
            <p:cNvPr id="34843" name="Rectangle 18"/>
            <p:cNvSpPr>
              <a:spLocks noChangeArrowheads="1"/>
            </p:cNvSpPr>
            <p:nvPr/>
          </p:nvSpPr>
          <p:spPr bwMode="auto">
            <a:xfrm>
              <a:off x="533" y="2043"/>
              <a:ext cx="469" cy="224"/>
            </a:xfrm>
            <a:prstGeom prst="rect">
              <a:avLst/>
            </a:prstGeom>
            <a:noFill/>
            <a:ln w="9525">
              <a:noFill/>
              <a:miter lim="800000"/>
              <a:headEnd/>
              <a:tailEnd/>
            </a:ln>
          </p:spPr>
          <p:txBody>
            <a:bodyPr wrap="none" lIns="110485" tIns="55243" rIns="110485" bIns="55243">
              <a:spAutoFit/>
            </a:bodyPr>
            <a:lstStyle/>
            <a:p>
              <a:pPr defTabSz="1096963" eaLnBrk="0" hangingPunct="0"/>
              <a:r>
                <a:rPr lang="en-US" altLang="ja-JP" sz="1900" b="1" i="1">
                  <a:solidFill>
                    <a:schemeClr val="accent2"/>
                  </a:solidFill>
                  <a:latin typeface="Times New Roman" pitchFamily="18" charset="0"/>
                  <a:ea typeface="ＭＳ ゴシック" pitchFamily="49" charset="-128"/>
                </a:rPr>
                <a:t>0.375D</a:t>
              </a:r>
            </a:p>
          </p:txBody>
        </p:sp>
        <p:sp>
          <p:nvSpPr>
            <p:cNvPr id="34844" name="Rectangle 19"/>
            <p:cNvSpPr>
              <a:spLocks noChangeArrowheads="1"/>
            </p:cNvSpPr>
            <p:nvPr/>
          </p:nvSpPr>
          <p:spPr bwMode="auto">
            <a:xfrm>
              <a:off x="1561" y="2389"/>
              <a:ext cx="397" cy="81"/>
            </a:xfrm>
            <a:prstGeom prst="rect">
              <a:avLst/>
            </a:prstGeom>
            <a:solidFill>
              <a:srgbClr val="FAFD00"/>
            </a:solidFill>
            <a:ln w="9525">
              <a:noFill/>
              <a:miter lim="800000"/>
              <a:headEnd/>
              <a:tailEnd/>
            </a:ln>
          </p:spPr>
          <p:txBody>
            <a:bodyPr wrap="none" anchor="ctr"/>
            <a:lstStyle/>
            <a:p>
              <a:endParaRPr lang="ja-JP" altLang="en-US"/>
            </a:p>
          </p:txBody>
        </p:sp>
        <p:sp useBgFill="1">
          <p:nvSpPr>
            <p:cNvPr id="34845" name="Rectangle 20"/>
            <p:cNvSpPr>
              <a:spLocks noChangeArrowheads="1"/>
            </p:cNvSpPr>
            <p:nvPr/>
          </p:nvSpPr>
          <p:spPr bwMode="auto">
            <a:xfrm>
              <a:off x="1505" y="2334"/>
              <a:ext cx="651" cy="224"/>
            </a:xfrm>
            <a:prstGeom prst="rect">
              <a:avLst/>
            </a:prstGeom>
            <a:ln w="9525">
              <a:noFill/>
              <a:miter lim="800000"/>
              <a:headEnd/>
              <a:tailEnd/>
            </a:ln>
          </p:spPr>
          <p:txBody>
            <a:bodyPr wrap="none" lIns="110485" tIns="55243" rIns="110485" bIns="55243">
              <a:spAutoFit/>
            </a:bodyPr>
            <a:lstStyle/>
            <a:p>
              <a:pPr defTabSz="1096963" eaLnBrk="0" hangingPunct="0"/>
              <a:r>
                <a:rPr lang="en-US" altLang="ja-JP" sz="1900" b="1" i="1">
                  <a:solidFill>
                    <a:schemeClr val="accent2"/>
                  </a:solidFill>
                  <a:latin typeface="Times New Roman" pitchFamily="18" charset="0"/>
                  <a:ea typeface="ＭＳ ゴシック" pitchFamily="49" charset="-128"/>
                </a:rPr>
                <a:t>L=500 mm</a:t>
              </a:r>
            </a:p>
          </p:txBody>
        </p:sp>
        <p:sp>
          <p:nvSpPr>
            <p:cNvPr id="34846" name="Rectangle 21"/>
            <p:cNvSpPr>
              <a:spLocks noChangeArrowheads="1"/>
            </p:cNvSpPr>
            <p:nvPr/>
          </p:nvSpPr>
          <p:spPr bwMode="auto">
            <a:xfrm>
              <a:off x="1674" y="1637"/>
              <a:ext cx="620" cy="224"/>
            </a:xfrm>
            <a:prstGeom prst="rect">
              <a:avLst/>
            </a:prstGeom>
            <a:noFill/>
            <a:ln w="9525">
              <a:noFill/>
              <a:miter lim="800000"/>
              <a:headEnd/>
              <a:tailEnd/>
            </a:ln>
          </p:spPr>
          <p:txBody>
            <a:bodyPr wrap="none" lIns="110485" tIns="55243" rIns="110485" bIns="55243">
              <a:spAutoFit/>
            </a:bodyPr>
            <a:lstStyle/>
            <a:p>
              <a:pPr defTabSz="1096963" eaLnBrk="0" hangingPunct="0"/>
              <a:r>
                <a:rPr lang="en-US" altLang="ja-JP" sz="1900" b="1" i="1">
                  <a:solidFill>
                    <a:schemeClr val="accent2"/>
                  </a:solidFill>
                  <a:latin typeface="Times New Roman" pitchFamily="18" charset="0"/>
                  <a:ea typeface="ＭＳ ゴシック" pitchFamily="49" charset="-128"/>
                </a:rPr>
                <a:t>Z=250mm</a:t>
              </a:r>
            </a:p>
          </p:txBody>
        </p:sp>
        <p:sp>
          <p:nvSpPr>
            <p:cNvPr id="34847" name="Rectangle 22"/>
            <p:cNvSpPr>
              <a:spLocks noChangeArrowheads="1"/>
            </p:cNvSpPr>
            <p:nvPr/>
          </p:nvSpPr>
          <p:spPr bwMode="auto">
            <a:xfrm>
              <a:off x="1636" y="3306"/>
              <a:ext cx="661" cy="224"/>
            </a:xfrm>
            <a:prstGeom prst="rect">
              <a:avLst/>
            </a:prstGeom>
            <a:noFill/>
            <a:ln w="9525">
              <a:noFill/>
              <a:miter lim="800000"/>
              <a:headEnd/>
              <a:tailEnd/>
            </a:ln>
          </p:spPr>
          <p:txBody>
            <a:bodyPr wrap="none" lIns="110485" tIns="55243" rIns="110485" bIns="55243">
              <a:spAutoFit/>
            </a:bodyPr>
            <a:lstStyle/>
            <a:p>
              <a:pPr defTabSz="1096963" eaLnBrk="0" hangingPunct="0"/>
              <a:r>
                <a:rPr lang="en-US" altLang="ja-JP" sz="1900" b="1" i="1">
                  <a:solidFill>
                    <a:schemeClr val="accent2"/>
                  </a:solidFill>
                  <a:latin typeface="Times New Roman" pitchFamily="18" charset="0"/>
                  <a:ea typeface="ＭＳ ゴシック" pitchFamily="49" charset="-128"/>
                </a:rPr>
                <a:t>Z=-250mm</a:t>
              </a:r>
            </a:p>
          </p:txBody>
        </p:sp>
        <p:sp>
          <p:nvSpPr>
            <p:cNvPr id="34848" name="Freeform 23"/>
            <p:cNvSpPr>
              <a:spLocks/>
            </p:cNvSpPr>
            <p:nvPr/>
          </p:nvSpPr>
          <p:spPr bwMode="auto">
            <a:xfrm>
              <a:off x="992" y="1745"/>
              <a:ext cx="307" cy="127"/>
            </a:xfrm>
            <a:custGeom>
              <a:avLst/>
              <a:gdLst>
                <a:gd name="T0" fmla="*/ 87 w 307"/>
                <a:gd name="T1" fmla="*/ 126 h 127"/>
                <a:gd name="T2" fmla="*/ 306 w 307"/>
                <a:gd name="T3" fmla="*/ 0 h 127"/>
                <a:gd name="T4" fmla="*/ 0 w 307"/>
                <a:gd name="T5" fmla="*/ 0 h 127"/>
                <a:gd name="T6" fmla="*/ 0 60000 65536"/>
                <a:gd name="T7" fmla="*/ 0 60000 65536"/>
                <a:gd name="T8" fmla="*/ 0 60000 65536"/>
                <a:gd name="T9" fmla="*/ 0 w 307"/>
                <a:gd name="T10" fmla="*/ 0 h 127"/>
                <a:gd name="T11" fmla="*/ 307 w 307"/>
                <a:gd name="T12" fmla="*/ 127 h 127"/>
              </a:gdLst>
              <a:ahLst/>
              <a:cxnLst>
                <a:cxn ang="T6">
                  <a:pos x="T0" y="T1"/>
                </a:cxn>
                <a:cxn ang="T7">
                  <a:pos x="T2" y="T3"/>
                </a:cxn>
                <a:cxn ang="T8">
                  <a:pos x="T4" y="T5"/>
                </a:cxn>
              </a:cxnLst>
              <a:rect l="T9" t="T10" r="T11" b="T12"/>
              <a:pathLst>
                <a:path w="307" h="127">
                  <a:moveTo>
                    <a:pt x="87" y="126"/>
                  </a:moveTo>
                  <a:lnTo>
                    <a:pt x="306" y="0"/>
                  </a:lnTo>
                  <a:lnTo>
                    <a:pt x="0" y="0"/>
                  </a:lnTo>
                </a:path>
              </a:pathLst>
            </a:custGeom>
            <a:noFill/>
            <a:ln w="12700" cap="rnd">
              <a:solidFill>
                <a:srgbClr val="FAFD00"/>
              </a:solidFill>
              <a:round/>
              <a:headEnd type="none" w="sm" len="sm"/>
              <a:tailEnd type="none" w="sm" len="sm"/>
            </a:ln>
          </p:spPr>
          <p:txBody>
            <a:bodyPr/>
            <a:lstStyle/>
            <a:p>
              <a:endParaRPr lang="ja-JP" altLang="en-US"/>
            </a:p>
          </p:txBody>
        </p:sp>
        <p:sp>
          <p:nvSpPr>
            <p:cNvPr id="34849" name="Arc 24"/>
            <p:cNvSpPr>
              <a:spLocks/>
            </p:cNvSpPr>
            <p:nvPr/>
          </p:nvSpPr>
          <p:spPr bwMode="auto">
            <a:xfrm>
              <a:off x="1059" y="1741"/>
              <a:ext cx="84" cy="81"/>
            </a:xfrm>
            <a:custGeom>
              <a:avLst/>
              <a:gdLst>
                <a:gd name="T0" fmla="*/ 0 w 21600"/>
                <a:gd name="T1" fmla="*/ 0 h 21594"/>
                <a:gd name="T2" fmla="*/ 0 w 21600"/>
                <a:gd name="T3" fmla="*/ 0 h 21594"/>
                <a:gd name="T4" fmla="*/ 0 w 21600"/>
                <a:gd name="T5" fmla="*/ 0 h 21594"/>
                <a:gd name="T6" fmla="*/ 0 60000 65536"/>
                <a:gd name="T7" fmla="*/ 0 60000 65536"/>
                <a:gd name="T8" fmla="*/ 0 60000 65536"/>
                <a:gd name="T9" fmla="*/ 0 w 21600"/>
                <a:gd name="T10" fmla="*/ 0 h 21594"/>
                <a:gd name="T11" fmla="*/ 21600 w 21600"/>
                <a:gd name="T12" fmla="*/ 21594 h 21594"/>
              </a:gdLst>
              <a:ahLst/>
              <a:cxnLst>
                <a:cxn ang="T6">
                  <a:pos x="T0" y="T1"/>
                </a:cxn>
                <a:cxn ang="T7">
                  <a:pos x="T2" y="T3"/>
                </a:cxn>
                <a:cxn ang="T8">
                  <a:pos x="T4" y="T5"/>
                </a:cxn>
              </a:cxnLst>
              <a:rect l="T9" t="T10" r="T11" b="T12"/>
              <a:pathLst>
                <a:path w="21600" h="21594" fill="none" extrusionOk="0">
                  <a:moveTo>
                    <a:pt x="21079" y="21593"/>
                  </a:moveTo>
                  <a:cubicBezTo>
                    <a:pt x="9356" y="21310"/>
                    <a:pt x="0" y="11726"/>
                    <a:pt x="0" y="0"/>
                  </a:cubicBezTo>
                </a:path>
                <a:path w="21600" h="21594" stroke="0" extrusionOk="0">
                  <a:moveTo>
                    <a:pt x="21079" y="21593"/>
                  </a:moveTo>
                  <a:cubicBezTo>
                    <a:pt x="9356" y="21310"/>
                    <a:pt x="0" y="11726"/>
                    <a:pt x="0" y="0"/>
                  </a:cubicBezTo>
                  <a:lnTo>
                    <a:pt x="21600" y="0"/>
                  </a:lnTo>
                  <a:close/>
                </a:path>
              </a:pathLst>
            </a:custGeom>
            <a:noFill/>
            <a:ln w="12700" cap="rnd">
              <a:solidFill>
                <a:srgbClr val="FAFD00"/>
              </a:solidFill>
              <a:round/>
              <a:headEnd type="none" w="sm" len="sm"/>
              <a:tailEnd type="none" w="sm" len="sm"/>
            </a:ln>
          </p:spPr>
          <p:txBody>
            <a:bodyPr wrap="none" anchor="ctr"/>
            <a:lstStyle/>
            <a:p>
              <a:endParaRPr lang="ja-JP" altLang="en-US"/>
            </a:p>
          </p:txBody>
        </p:sp>
        <p:sp>
          <p:nvSpPr>
            <p:cNvPr id="34850" name="Freeform 25"/>
            <p:cNvSpPr>
              <a:spLocks/>
            </p:cNvSpPr>
            <p:nvPr/>
          </p:nvSpPr>
          <p:spPr bwMode="auto">
            <a:xfrm>
              <a:off x="1050" y="1745"/>
              <a:ext cx="23" cy="40"/>
            </a:xfrm>
            <a:custGeom>
              <a:avLst/>
              <a:gdLst>
                <a:gd name="T0" fmla="*/ 22 w 23"/>
                <a:gd name="T1" fmla="*/ 37 h 40"/>
                <a:gd name="T2" fmla="*/ 7 w 23"/>
                <a:gd name="T3" fmla="*/ 0 h 40"/>
                <a:gd name="T4" fmla="*/ 0 w 23"/>
                <a:gd name="T5" fmla="*/ 39 h 40"/>
                <a:gd name="T6" fmla="*/ 22 w 23"/>
                <a:gd name="T7" fmla="*/ 37 h 40"/>
                <a:gd name="T8" fmla="*/ 0 60000 65536"/>
                <a:gd name="T9" fmla="*/ 0 60000 65536"/>
                <a:gd name="T10" fmla="*/ 0 60000 65536"/>
                <a:gd name="T11" fmla="*/ 0 60000 65536"/>
                <a:gd name="T12" fmla="*/ 0 w 23"/>
                <a:gd name="T13" fmla="*/ 0 h 40"/>
                <a:gd name="T14" fmla="*/ 23 w 23"/>
                <a:gd name="T15" fmla="*/ 40 h 40"/>
              </a:gdLst>
              <a:ahLst/>
              <a:cxnLst>
                <a:cxn ang="T8">
                  <a:pos x="T0" y="T1"/>
                </a:cxn>
                <a:cxn ang="T9">
                  <a:pos x="T2" y="T3"/>
                </a:cxn>
                <a:cxn ang="T10">
                  <a:pos x="T4" y="T5"/>
                </a:cxn>
                <a:cxn ang="T11">
                  <a:pos x="T6" y="T7"/>
                </a:cxn>
              </a:cxnLst>
              <a:rect l="T12" t="T13" r="T14" b="T15"/>
              <a:pathLst>
                <a:path w="23" h="40">
                  <a:moveTo>
                    <a:pt x="22" y="37"/>
                  </a:moveTo>
                  <a:lnTo>
                    <a:pt x="7" y="0"/>
                  </a:lnTo>
                  <a:lnTo>
                    <a:pt x="0" y="39"/>
                  </a:lnTo>
                  <a:lnTo>
                    <a:pt x="22" y="37"/>
                  </a:lnTo>
                </a:path>
              </a:pathLst>
            </a:custGeom>
            <a:solidFill>
              <a:srgbClr val="FAFD00"/>
            </a:solidFill>
            <a:ln w="12700" cap="rnd">
              <a:solidFill>
                <a:srgbClr val="FAFD00"/>
              </a:solidFill>
              <a:round/>
              <a:headEnd/>
              <a:tailEnd/>
            </a:ln>
          </p:spPr>
          <p:txBody>
            <a:bodyPr/>
            <a:lstStyle/>
            <a:p>
              <a:endParaRPr lang="ja-JP" altLang="en-US"/>
            </a:p>
          </p:txBody>
        </p:sp>
        <p:sp>
          <p:nvSpPr>
            <p:cNvPr id="34851" name="Freeform 26"/>
            <p:cNvSpPr>
              <a:spLocks/>
            </p:cNvSpPr>
            <p:nvPr/>
          </p:nvSpPr>
          <p:spPr bwMode="auto">
            <a:xfrm>
              <a:off x="1106" y="1815"/>
              <a:ext cx="40" cy="23"/>
            </a:xfrm>
            <a:custGeom>
              <a:avLst/>
              <a:gdLst>
                <a:gd name="T0" fmla="*/ 0 w 40"/>
                <a:gd name="T1" fmla="*/ 0 h 23"/>
                <a:gd name="T2" fmla="*/ 39 w 40"/>
                <a:gd name="T3" fmla="*/ 14 h 23"/>
                <a:gd name="T4" fmla="*/ 0 w 40"/>
                <a:gd name="T5" fmla="*/ 22 h 23"/>
                <a:gd name="T6" fmla="*/ 0 w 40"/>
                <a:gd name="T7" fmla="*/ 0 h 23"/>
                <a:gd name="T8" fmla="*/ 0 60000 65536"/>
                <a:gd name="T9" fmla="*/ 0 60000 65536"/>
                <a:gd name="T10" fmla="*/ 0 60000 65536"/>
                <a:gd name="T11" fmla="*/ 0 60000 65536"/>
                <a:gd name="T12" fmla="*/ 0 w 40"/>
                <a:gd name="T13" fmla="*/ 0 h 23"/>
                <a:gd name="T14" fmla="*/ 40 w 40"/>
                <a:gd name="T15" fmla="*/ 23 h 23"/>
              </a:gdLst>
              <a:ahLst/>
              <a:cxnLst>
                <a:cxn ang="T8">
                  <a:pos x="T0" y="T1"/>
                </a:cxn>
                <a:cxn ang="T9">
                  <a:pos x="T2" y="T3"/>
                </a:cxn>
                <a:cxn ang="T10">
                  <a:pos x="T4" y="T5"/>
                </a:cxn>
                <a:cxn ang="T11">
                  <a:pos x="T6" y="T7"/>
                </a:cxn>
              </a:cxnLst>
              <a:rect l="T12" t="T13" r="T14" b="T15"/>
              <a:pathLst>
                <a:path w="40" h="23">
                  <a:moveTo>
                    <a:pt x="0" y="0"/>
                  </a:moveTo>
                  <a:lnTo>
                    <a:pt x="39" y="14"/>
                  </a:lnTo>
                  <a:lnTo>
                    <a:pt x="0" y="22"/>
                  </a:lnTo>
                  <a:lnTo>
                    <a:pt x="0" y="0"/>
                  </a:lnTo>
                </a:path>
              </a:pathLst>
            </a:custGeom>
            <a:solidFill>
              <a:srgbClr val="FAFD00"/>
            </a:solidFill>
            <a:ln w="12700" cap="rnd">
              <a:solidFill>
                <a:srgbClr val="FAFD00"/>
              </a:solidFill>
              <a:round/>
              <a:headEnd/>
              <a:tailEnd/>
            </a:ln>
          </p:spPr>
          <p:txBody>
            <a:bodyPr/>
            <a:lstStyle/>
            <a:p>
              <a:endParaRPr lang="ja-JP" altLang="en-US"/>
            </a:p>
          </p:txBody>
        </p:sp>
        <p:sp>
          <p:nvSpPr>
            <p:cNvPr id="34852" name="Line 27"/>
            <p:cNvSpPr>
              <a:spLocks noChangeShapeType="1"/>
            </p:cNvSpPr>
            <p:nvPr/>
          </p:nvSpPr>
          <p:spPr bwMode="auto">
            <a:xfrm flipV="1">
              <a:off x="1211" y="1572"/>
              <a:ext cx="0" cy="120"/>
            </a:xfrm>
            <a:prstGeom prst="line">
              <a:avLst/>
            </a:prstGeom>
            <a:noFill/>
            <a:ln w="12700">
              <a:solidFill>
                <a:srgbClr val="FAFD00"/>
              </a:solidFill>
              <a:round/>
              <a:headEnd type="none" w="sm" len="sm"/>
              <a:tailEnd type="none" w="sm" len="sm"/>
            </a:ln>
          </p:spPr>
          <p:txBody>
            <a:bodyPr wrap="none" anchor="ctr"/>
            <a:lstStyle/>
            <a:p>
              <a:endParaRPr lang="ja-JP" altLang="en-US"/>
            </a:p>
          </p:txBody>
        </p:sp>
        <p:sp>
          <p:nvSpPr>
            <p:cNvPr id="34853" name="Line 28"/>
            <p:cNvSpPr>
              <a:spLocks noChangeShapeType="1"/>
            </p:cNvSpPr>
            <p:nvPr/>
          </p:nvSpPr>
          <p:spPr bwMode="auto">
            <a:xfrm flipV="1">
              <a:off x="1407" y="1572"/>
              <a:ext cx="0" cy="120"/>
            </a:xfrm>
            <a:prstGeom prst="line">
              <a:avLst/>
            </a:prstGeom>
            <a:noFill/>
            <a:ln w="12700">
              <a:solidFill>
                <a:srgbClr val="FAFD00"/>
              </a:solidFill>
              <a:round/>
              <a:headEnd type="none" w="sm" len="sm"/>
              <a:tailEnd type="none" w="sm" len="sm"/>
            </a:ln>
          </p:spPr>
          <p:txBody>
            <a:bodyPr wrap="none" anchor="ctr"/>
            <a:lstStyle/>
            <a:p>
              <a:endParaRPr lang="ja-JP" altLang="en-US"/>
            </a:p>
          </p:txBody>
        </p:sp>
        <p:sp>
          <p:nvSpPr>
            <p:cNvPr id="34854" name="Line 29"/>
            <p:cNvSpPr>
              <a:spLocks noChangeShapeType="1"/>
            </p:cNvSpPr>
            <p:nvPr/>
          </p:nvSpPr>
          <p:spPr bwMode="auto">
            <a:xfrm>
              <a:off x="1211" y="1640"/>
              <a:ext cx="196" cy="0"/>
            </a:xfrm>
            <a:prstGeom prst="line">
              <a:avLst/>
            </a:prstGeom>
            <a:noFill/>
            <a:ln w="12700">
              <a:solidFill>
                <a:srgbClr val="FAFD00"/>
              </a:solidFill>
              <a:round/>
              <a:headEnd type="none" w="sm" len="sm"/>
              <a:tailEnd type="none" w="sm" len="sm"/>
            </a:ln>
          </p:spPr>
          <p:txBody>
            <a:bodyPr wrap="none" anchor="ctr"/>
            <a:lstStyle/>
            <a:p>
              <a:endParaRPr lang="ja-JP" altLang="en-US"/>
            </a:p>
          </p:txBody>
        </p:sp>
        <p:sp>
          <p:nvSpPr>
            <p:cNvPr id="34855" name="Freeform 30"/>
            <p:cNvSpPr>
              <a:spLocks/>
            </p:cNvSpPr>
            <p:nvPr/>
          </p:nvSpPr>
          <p:spPr bwMode="auto">
            <a:xfrm>
              <a:off x="1211" y="1626"/>
              <a:ext cx="49" cy="27"/>
            </a:xfrm>
            <a:custGeom>
              <a:avLst/>
              <a:gdLst>
                <a:gd name="T0" fmla="*/ 48 w 49"/>
                <a:gd name="T1" fmla="*/ 0 h 27"/>
                <a:gd name="T2" fmla="*/ 0 w 49"/>
                <a:gd name="T3" fmla="*/ 13 h 27"/>
                <a:gd name="T4" fmla="*/ 48 w 49"/>
                <a:gd name="T5" fmla="*/ 26 h 27"/>
                <a:gd name="T6" fmla="*/ 48 w 49"/>
                <a:gd name="T7" fmla="*/ 0 h 27"/>
                <a:gd name="T8" fmla="*/ 0 60000 65536"/>
                <a:gd name="T9" fmla="*/ 0 60000 65536"/>
                <a:gd name="T10" fmla="*/ 0 60000 65536"/>
                <a:gd name="T11" fmla="*/ 0 60000 65536"/>
                <a:gd name="T12" fmla="*/ 0 w 49"/>
                <a:gd name="T13" fmla="*/ 0 h 27"/>
                <a:gd name="T14" fmla="*/ 49 w 49"/>
                <a:gd name="T15" fmla="*/ 27 h 27"/>
              </a:gdLst>
              <a:ahLst/>
              <a:cxnLst>
                <a:cxn ang="T8">
                  <a:pos x="T0" y="T1"/>
                </a:cxn>
                <a:cxn ang="T9">
                  <a:pos x="T2" y="T3"/>
                </a:cxn>
                <a:cxn ang="T10">
                  <a:pos x="T4" y="T5"/>
                </a:cxn>
                <a:cxn ang="T11">
                  <a:pos x="T6" y="T7"/>
                </a:cxn>
              </a:cxnLst>
              <a:rect l="T12" t="T13" r="T14" b="T15"/>
              <a:pathLst>
                <a:path w="49" h="27">
                  <a:moveTo>
                    <a:pt x="48" y="0"/>
                  </a:moveTo>
                  <a:lnTo>
                    <a:pt x="0" y="13"/>
                  </a:lnTo>
                  <a:lnTo>
                    <a:pt x="48" y="26"/>
                  </a:lnTo>
                  <a:lnTo>
                    <a:pt x="48" y="0"/>
                  </a:lnTo>
                </a:path>
              </a:pathLst>
            </a:custGeom>
            <a:solidFill>
              <a:srgbClr val="FAFD00"/>
            </a:solidFill>
            <a:ln w="12700" cap="rnd">
              <a:solidFill>
                <a:srgbClr val="FAFD00"/>
              </a:solidFill>
              <a:round/>
              <a:headEnd/>
              <a:tailEnd/>
            </a:ln>
          </p:spPr>
          <p:txBody>
            <a:bodyPr/>
            <a:lstStyle/>
            <a:p>
              <a:endParaRPr lang="ja-JP" altLang="en-US"/>
            </a:p>
          </p:txBody>
        </p:sp>
        <p:sp>
          <p:nvSpPr>
            <p:cNvPr id="34856" name="Freeform 31"/>
            <p:cNvSpPr>
              <a:spLocks/>
            </p:cNvSpPr>
            <p:nvPr/>
          </p:nvSpPr>
          <p:spPr bwMode="auto">
            <a:xfrm>
              <a:off x="1359" y="1626"/>
              <a:ext cx="49" cy="27"/>
            </a:xfrm>
            <a:custGeom>
              <a:avLst/>
              <a:gdLst>
                <a:gd name="T0" fmla="*/ 0 w 49"/>
                <a:gd name="T1" fmla="*/ 0 h 27"/>
                <a:gd name="T2" fmla="*/ 48 w 49"/>
                <a:gd name="T3" fmla="*/ 13 h 27"/>
                <a:gd name="T4" fmla="*/ 0 w 49"/>
                <a:gd name="T5" fmla="*/ 26 h 27"/>
                <a:gd name="T6" fmla="*/ 0 w 49"/>
                <a:gd name="T7" fmla="*/ 0 h 27"/>
                <a:gd name="T8" fmla="*/ 0 60000 65536"/>
                <a:gd name="T9" fmla="*/ 0 60000 65536"/>
                <a:gd name="T10" fmla="*/ 0 60000 65536"/>
                <a:gd name="T11" fmla="*/ 0 60000 65536"/>
                <a:gd name="T12" fmla="*/ 0 w 49"/>
                <a:gd name="T13" fmla="*/ 0 h 27"/>
                <a:gd name="T14" fmla="*/ 49 w 49"/>
                <a:gd name="T15" fmla="*/ 27 h 27"/>
              </a:gdLst>
              <a:ahLst/>
              <a:cxnLst>
                <a:cxn ang="T8">
                  <a:pos x="T0" y="T1"/>
                </a:cxn>
                <a:cxn ang="T9">
                  <a:pos x="T2" y="T3"/>
                </a:cxn>
                <a:cxn ang="T10">
                  <a:pos x="T4" y="T5"/>
                </a:cxn>
                <a:cxn ang="T11">
                  <a:pos x="T6" y="T7"/>
                </a:cxn>
              </a:cxnLst>
              <a:rect l="T12" t="T13" r="T14" b="T15"/>
              <a:pathLst>
                <a:path w="49" h="27">
                  <a:moveTo>
                    <a:pt x="0" y="0"/>
                  </a:moveTo>
                  <a:lnTo>
                    <a:pt x="48" y="13"/>
                  </a:lnTo>
                  <a:lnTo>
                    <a:pt x="0" y="26"/>
                  </a:lnTo>
                  <a:lnTo>
                    <a:pt x="0" y="0"/>
                  </a:lnTo>
                </a:path>
              </a:pathLst>
            </a:custGeom>
            <a:solidFill>
              <a:srgbClr val="FAFD00"/>
            </a:solidFill>
            <a:ln w="12700" cap="rnd">
              <a:solidFill>
                <a:srgbClr val="FAFD00"/>
              </a:solidFill>
              <a:round/>
              <a:headEnd/>
              <a:tailEnd/>
            </a:ln>
          </p:spPr>
          <p:txBody>
            <a:bodyPr/>
            <a:lstStyle/>
            <a:p>
              <a:endParaRPr lang="ja-JP" altLang="en-US"/>
            </a:p>
          </p:txBody>
        </p:sp>
        <p:sp>
          <p:nvSpPr>
            <p:cNvPr id="34857" name="Line 32"/>
            <p:cNvSpPr>
              <a:spLocks noChangeShapeType="1"/>
            </p:cNvSpPr>
            <p:nvPr/>
          </p:nvSpPr>
          <p:spPr bwMode="auto">
            <a:xfrm flipH="1">
              <a:off x="967" y="2125"/>
              <a:ext cx="210" cy="0"/>
            </a:xfrm>
            <a:prstGeom prst="line">
              <a:avLst/>
            </a:prstGeom>
            <a:noFill/>
            <a:ln w="12700">
              <a:solidFill>
                <a:srgbClr val="FAFD00"/>
              </a:solidFill>
              <a:round/>
              <a:headEnd type="none" w="sm" len="sm"/>
              <a:tailEnd type="none" w="sm" len="sm"/>
            </a:ln>
          </p:spPr>
          <p:txBody>
            <a:bodyPr wrap="none" anchor="ctr"/>
            <a:lstStyle/>
            <a:p>
              <a:endParaRPr lang="ja-JP" altLang="en-US"/>
            </a:p>
          </p:txBody>
        </p:sp>
        <p:sp>
          <p:nvSpPr>
            <p:cNvPr id="34858" name="Line 33"/>
            <p:cNvSpPr>
              <a:spLocks noChangeShapeType="1"/>
            </p:cNvSpPr>
            <p:nvPr/>
          </p:nvSpPr>
          <p:spPr bwMode="auto">
            <a:xfrm flipH="1">
              <a:off x="967" y="2189"/>
              <a:ext cx="210" cy="0"/>
            </a:xfrm>
            <a:prstGeom prst="line">
              <a:avLst/>
            </a:prstGeom>
            <a:noFill/>
            <a:ln w="12700">
              <a:solidFill>
                <a:srgbClr val="FAFD00"/>
              </a:solidFill>
              <a:round/>
              <a:headEnd type="none" w="sm" len="sm"/>
              <a:tailEnd type="none" w="sm" len="sm"/>
            </a:ln>
          </p:spPr>
          <p:txBody>
            <a:bodyPr wrap="none" anchor="ctr"/>
            <a:lstStyle/>
            <a:p>
              <a:endParaRPr lang="ja-JP" altLang="en-US"/>
            </a:p>
          </p:txBody>
        </p:sp>
        <p:sp>
          <p:nvSpPr>
            <p:cNvPr id="34859" name="Line 34"/>
            <p:cNvSpPr>
              <a:spLocks noChangeShapeType="1"/>
            </p:cNvSpPr>
            <p:nvPr/>
          </p:nvSpPr>
          <p:spPr bwMode="auto">
            <a:xfrm flipV="1">
              <a:off x="1036" y="2189"/>
              <a:ext cx="0" cy="142"/>
            </a:xfrm>
            <a:prstGeom prst="line">
              <a:avLst/>
            </a:prstGeom>
            <a:noFill/>
            <a:ln w="12700">
              <a:solidFill>
                <a:srgbClr val="FAFD00"/>
              </a:solidFill>
              <a:round/>
              <a:headEnd type="none" w="sm" len="sm"/>
              <a:tailEnd type="none" w="sm" len="sm"/>
            </a:ln>
          </p:spPr>
          <p:txBody>
            <a:bodyPr wrap="none" anchor="ctr"/>
            <a:lstStyle/>
            <a:p>
              <a:endParaRPr lang="ja-JP" altLang="en-US"/>
            </a:p>
          </p:txBody>
        </p:sp>
        <p:sp>
          <p:nvSpPr>
            <p:cNvPr id="34860" name="Freeform 35"/>
            <p:cNvSpPr>
              <a:spLocks/>
            </p:cNvSpPr>
            <p:nvPr/>
          </p:nvSpPr>
          <p:spPr bwMode="auto">
            <a:xfrm>
              <a:off x="1022" y="2189"/>
              <a:ext cx="29" cy="48"/>
            </a:xfrm>
            <a:custGeom>
              <a:avLst/>
              <a:gdLst>
                <a:gd name="T0" fmla="*/ 0 w 29"/>
                <a:gd name="T1" fmla="*/ 47 h 48"/>
                <a:gd name="T2" fmla="*/ 13 w 29"/>
                <a:gd name="T3" fmla="*/ 0 h 48"/>
                <a:gd name="T4" fmla="*/ 28 w 29"/>
                <a:gd name="T5" fmla="*/ 47 h 48"/>
                <a:gd name="T6" fmla="*/ 0 w 29"/>
                <a:gd name="T7" fmla="*/ 47 h 48"/>
                <a:gd name="T8" fmla="*/ 0 60000 65536"/>
                <a:gd name="T9" fmla="*/ 0 60000 65536"/>
                <a:gd name="T10" fmla="*/ 0 60000 65536"/>
                <a:gd name="T11" fmla="*/ 0 60000 65536"/>
                <a:gd name="T12" fmla="*/ 0 w 29"/>
                <a:gd name="T13" fmla="*/ 0 h 48"/>
                <a:gd name="T14" fmla="*/ 29 w 29"/>
                <a:gd name="T15" fmla="*/ 48 h 48"/>
              </a:gdLst>
              <a:ahLst/>
              <a:cxnLst>
                <a:cxn ang="T8">
                  <a:pos x="T0" y="T1"/>
                </a:cxn>
                <a:cxn ang="T9">
                  <a:pos x="T2" y="T3"/>
                </a:cxn>
                <a:cxn ang="T10">
                  <a:pos x="T4" y="T5"/>
                </a:cxn>
                <a:cxn ang="T11">
                  <a:pos x="T6" y="T7"/>
                </a:cxn>
              </a:cxnLst>
              <a:rect l="T12" t="T13" r="T14" b="T15"/>
              <a:pathLst>
                <a:path w="29" h="48">
                  <a:moveTo>
                    <a:pt x="0" y="47"/>
                  </a:moveTo>
                  <a:lnTo>
                    <a:pt x="13" y="0"/>
                  </a:lnTo>
                  <a:lnTo>
                    <a:pt x="28" y="47"/>
                  </a:lnTo>
                  <a:lnTo>
                    <a:pt x="0" y="47"/>
                  </a:lnTo>
                </a:path>
              </a:pathLst>
            </a:custGeom>
            <a:solidFill>
              <a:srgbClr val="FAFD00"/>
            </a:solidFill>
            <a:ln w="12700" cap="rnd">
              <a:solidFill>
                <a:srgbClr val="FAFD00"/>
              </a:solidFill>
              <a:round/>
              <a:headEnd/>
              <a:tailEnd/>
            </a:ln>
          </p:spPr>
          <p:txBody>
            <a:bodyPr/>
            <a:lstStyle/>
            <a:p>
              <a:endParaRPr lang="ja-JP" altLang="en-US"/>
            </a:p>
          </p:txBody>
        </p:sp>
        <p:sp>
          <p:nvSpPr>
            <p:cNvPr id="34861" name="Line 36"/>
            <p:cNvSpPr>
              <a:spLocks noChangeShapeType="1"/>
            </p:cNvSpPr>
            <p:nvPr/>
          </p:nvSpPr>
          <p:spPr bwMode="auto">
            <a:xfrm>
              <a:off x="1036" y="1984"/>
              <a:ext cx="0" cy="141"/>
            </a:xfrm>
            <a:prstGeom prst="line">
              <a:avLst/>
            </a:prstGeom>
            <a:noFill/>
            <a:ln w="12700">
              <a:solidFill>
                <a:srgbClr val="FAFD00"/>
              </a:solidFill>
              <a:round/>
              <a:headEnd type="none" w="sm" len="sm"/>
              <a:tailEnd type="none" w="sm" len="sm"/>
            </a:ln>
          </p:spPr>
          <p:txBody>
            <a:bodyPr wrap="none" anchor="ctr"/>
            <a:lstStyle/>
            <a:p>
              <a:endParaRPr lang="ja-JP" altLang="en-US"/>
            </a:p>
          </p:txBody>
        </p:sp>
        <p:sp>
          <p:nvSpPr>
            <p:cNvPr id="34862" name="Freeform 37"/>
            <p:cNvSpPr>
              <a:spLocks/>
            </p:cNvSpPr>
            <p:nvPr/>
          </p:nvSpPr>
          <p:spPr bwMode="auto">
            <a:xfrm>
              <a:off x="1022" y="2078"/>
              <a:ext cx="29" cy="48"/>
            </a:xfrm>
            <a:custGeom>
              <a:avLst/>
              <a:gdLst>
                <a:gd name="T0" fmla="*/ 28 w 29"/>
                <a:gd name="T1" fmla="*/ 0 h 48"/>
                <a:gd name="T2" fmla="*/ 13 w 29"/>
                <a:gd name="T3" fmla="*/ 47 h 48"/>
                <a:gd name="T4" fmla="*/ 0 w 29"/>
                <a:gd name="T5" fmla="*/ 0 h 48"/>
                <a:gd name="T6" fmla="*/ 28 w 29"/>
                <a:gd name="T7" fmla="*/ 0 h 48"/>
                <a:gd name="T8" fmla="*/ 0 60000 65536"/>
                <a:gd name="T9" fmla="*/ 0 60000 65536"/>
                <a:gd name="T10" fmla="*/ 0 60000 65536"/>
                <a:gd name="T11" fmla="*/ 0 60000 65536"/>
                <a:gd name="T12" fmla="*/ 0 w 29"/>
                <a:gd name="T13" fmla="*/ 0 h 48"/>
                <a:gd name="T14" fmla="*/ 29 w 29"/>
                <a:gd name="T15" fmla="*/ 48 h 48"/>
              </a:gdLst>
              <a:ahLst/>
              <a:cxnLst>
                <a:cxn ang="T8">
                  <a:pos x="T0" y="T1"/>
                </a:cxn>
                <a:cxn ang="T9">
                  <a:pos x="T2" y="T3"/>
                </a:cxn>
                <a:cxn ang="T10">
                  <a:pos x="T4" y="T5"/>
                </a:cxn>
                <a:cxn ang="T11">
                  <a:pos x="T6" y="T7"/>
                </a:cxn>
              </a:cxnLst>
              <a:rect l="T12" t="T13" r="T14" b="T15"/>
              <a:pathLst>
                <a:path w="29" h="48">
                  <a:moveTo>
                    <a:pt x="28" y="0"/>
                  </a:moveTo>
                  <a:lnTo>
                    <a:pt x="13" y="47"/>
                  </a:lnTo>
                  <a:lnTo>
                    <a:pt x="0" y="0"/>
                  </a:lnTo>
                  <a:lnTo>
                    <a:pt x="28" y="0"/>
                  </a:lnTo>
                </a:path>
              </a:pathLst>
            </a:custGeom>
            <a:solidFill>
              <a:srgbClr val="FAFD00"/>
            </a:solidFill>
            <a:ln w="12700" cap="rnd">
              <a:solidFill>
                <a:srgbClr val="FAFD00"/>
              </a:solidFill>
              <a:round/>
              <a:headEnd/>
              <a:tailEnd/>
            </a:ln>
          </p:spPr>
          <p:txBody>
            <a:bodyPr/>
            <a:lstStyle/>
            <a:p>
              <a:endParaRPr lang="ja-JP" altLang="en-US"/>
            </a:p>
          </p:txBody>
        </p:sp>
        <p:sp>
          <p:nvSpPr>
            <p:cNvPr id="34863" name="Rectangle 38"/>
            <p:cNvSpPr>
              <a:spLocks noChangeArrowheads="1"/>
            </p:cNvSpPr>
            <p:nvPr/>
          </p:nvSpPr>
          <p:spPr bwMode="auto">
            <a:xfrm>
              <a:off x="857" y="1747"/>
              <a:ext cx="219" cy="207"/>
            </a:xfrm>
            <a:prstGeom prst="rect">
              <a:avLst/>
            </a:prstGeom>
            <a:noFill/>
            <a:ln w="9525">
              <a:noFill/>
              <a:miter lim="800000"/>
              <a:headEnd/>
              <a:tailEnd/>
            </a:ln>
          </p:spPr>
          <p:txBody>
            <a:bodyPr wrap="none" lIns="110485" tIns="55243" rIns="110485" bIns="55243">
              <a:spAutoFit/>
            </a:bodyPr>
            <a:lstStyle/>
            <a:p>
              <a:pPr defTabSz="1096963" eaLnBrk="0" hangingPunct="0"/>
              <a:r>
                <a:rPr lang="en-US" altLang="ja-JP" sz="1700" b="1">
                  <a:solidFill>
                    <a:srgbClr val="A2FFA3"/>
                  </a:solidFill>
                  <a:latin typeface="ＭＳ ゴシック" pitchFamily="49" charset="-128"/>
                  <a:ea typeface="ＭＳ ゴシック" pitchFamily="49" charset="-128"/>
                </a:rPr>
                <a:t>θ</a:t>
              </a:r>
            </a:p>
          </p:txBody>
        </p:sp>
        <p:sp>
          <p:nvSpPr>
            <p:cNvPr id="34864" name="Rectangle 39"/>
            <p:cNvSpPr>
              <a:spLocks noChangeArrowheads="1"/>
            </p:cNvSpPr>
            <p:nvPr/>
          </p:nvSpPr>
          <p:spPr bwMode="auto">
            <a:xfrm>
              <a:off x="191" y="2183"/>
              <a:ext cx="431" cy="267"/>
            </a:xfrm>
            <a:prstGeom prst="rect">
              <a:avLst/>
            </a:prstGeom>
            <a:noFill/>
            <a:ln w="9525">
              <a:noFill/>
              <a:miter lim="800000"/>
              <a:headEnd/>
              <a:tailEnd/>
            </a:ln>
          </p:spPr>
          <p:txBody>
            <a:bodyPr wrap="none" lIns="110485" tIns="55243" rIns="110485" bIns="55243">
              <a:spAutoFit/>
            </a:bodyPr>
            <a:lstStyle/>
            <a:p>
              <a:pPr defTabSz="1096963" eaLnBrk="0" hangingPunct="0"/>
              <a:r>
                <a:rPr lang="en-US" altLang="ja-JP" sz="2400" b="1" i="1">
                  <a:solidFill>
                    <a:srgbClr val="FAFD00"/>
                  </a:solidFill>
                  <a:latin typeface="Times New Roman" pitchFamily="18" charset="0"/>
                  <a:ea typeface="ＭＳ ゴシック" pitchFamily="49" charset="-128"/>
                </a:rPr>
                <a:t>Flow</a:t>
              </a:r>
            </a:p>
          </p:txBody>
        </p:sp>
        <p:sp>
          <p:nvSpPr>
            <p:cNvPr id="34865" name="Rectangle 40"/>
            <p:cNvSpPr>
              <a:spLocks noChangeArrowheads="1"/>
            </p:cNvSpPr>
            <p:nvPr/>
          </p:nvSpPr>
          <p:spPr bwMode="auto">
            <a:xfrm>
              <a:off x="1057" y="1406"/>
              <a:ext cx="604" cy="224"/>
            </a:xfrm>
            <a:prstGeom prst="rect">
              <a:avLst/>
            </a:prstGeom>
            <a:noFill/>
            <a:ln w="9525">
              <a:noFill/>
              <a:miter lim="800000"/>
              <a:headEnd/>
              <a:tailEnd/>
            </a:ln>
          </p:spPr>
          <p:txBody>
            <a:bodyPr wrap="none" lIns="110485" tIns="55243" rIns="110485" bIns="55243">
              <a:spAutoFit/>
            </a:bodyPr>
            <a:lstStyle/>
            <a:p>
              <a:pPr defTabSz="1096963" eaLnBrk="0" hangingPunct="0"/>
              <a:r>
                <a:rPr lang="en-US" altLang="ja-JP" sz="1900" b="1" i="1">
                  <a:solidFill>
                    <a:schemeClr val="accent2"/>
                  </a:solidFill>
                  <a:latin typeface="Times New Roman" pitchFamily="18" charset="0"/>
                  <a:ea typeface="ＭＳ ゴシック" pitchFamily="49" charset="-128"/>
                </a:rPr>
                <a:t>D=40 mm</a:t>
              </a:r>
            </a:p>
          </p:txBody>
        </p:sp>
        <p:sp>
          <p:nvSpPr>
            <p:cNvPr id="34866" name="Line 41"/>
            <p:cNvSpPr>
              <a:spLocks noChangeShapeType="1"/>
            </p:cNvSpPr>
            <p:nvPr/>
          </p:nvSpPr>
          <p:spPr bwMode="auto">
            <a:xfrm flipH="1">
              <a:off x="3335" y="1932"/>
              <a:ext cx="177" cy="453"/>
            </a:xfrm>
            <a:prstGeom prst="line">
              <a:avLst/>
            </a:prstGeom>
            <a:noFill/>
            <a:ln w="12700">
              <a:solidFill>
                <a:srgbClr val="FAFD00"/>
              </a:solidFill>
              <a:round/>
              <a:headEnd type="none" w="sm" len="sm"/>
              <a:tailEnd type="stealth" w="med" len="lg"/>
            </a:ln>
          </p:spPr>
          <p:txBody>
            <a:bodyPr wrap="none" anchor="ctr"/>
            <a:lstStyle/>
            <a:p>
              <a:endParaRPr lang="ja-JP" altLang="en-US"/>
            </a:p>
          </p:txBody>
        </p:sp>
        <p:sp>
          <p:nvSpPr>
            <p:cNvPr id="34867" name="Line 42"/>
            <p:cNvSpPr>
              <a:spLocks noChangeShapeType="1"/>
            </p:cNvSpPr>
            <p:nvPr/>
          </p:nvSpPr>
          <p:spPr bwMode="auto">
            <a:xfrm flipH="1">
              <a:off x="1266" y="2498"/>
              <a:ext cx="1412" cy="218"/>
            </a:xfrm>
            <a:prstGeom prst="line">
              <a:avLst/>
            </a:prstGeom>
            <a:noFill/>
            <a:ln w="12700">
              <a:solidFill>
                <a:srgbClr val="FAFD00"/>
              </a:solidFill>
              <a:round/>
              <a:headEnd type="stealth" w="med" len="lg"/>
              <a:tailEnd type="none" w="sm" len="sm"/>
            </a:ln>
          </p:spPr>
          <p:txBody>
            <a:bodyPr wrap="none" anchor="ctr"/>
            <a:lstStyle/>
            <a:p>
              <a:endParaRPr lang="ja-JP" altLang="en-US"/>
            </a:p>
          </p:txBody>
        </p:sp>
        <p:sp>
          <p:nvSpPr>
            <p:cNvPr id="34868" name="Line 43"/>
            <p:cNvSpPr>
              <a:spLocks noChangeShapeType="1"/>
            </p:cNvSpPr>
            <p:nvPr/>
          </p:nvSpPr>
          <p:spPr bwMode="auto">
            <a:xfrm>
              <a:off x="1284" y="2492"/>
              <a:ext cx="207" cy="0"/>
            </a:xfrm>
            <a:prstGeom prst="line">
              <a:avLst/>
            </a:prstGeom>
            <a:noFill/>
            <a:ln w="12700">
              <a:solidFill>
                <a:srgbClr val="A2FFA3"/>
              </a:solidFill>
              <a:round/>
              <a:headEnd type="none" w="sm" len="sm"/>
              <a:tailEnd type="stealth" w="med" len="lg"/>
            </a:ln>
          </p:spPr>
          <p:txBody>
            <a:bodyPr wrap="none" anchor="ctr"/>
            <a:lstStyle/>
            <a:p>
              <a:endParaRPr lang="ja-JP" altLang="en-US"/>
            </a:p>
          </p:txBody>
        </p:sp>
        <p:sp>
          <p:nvSpPr>
            <p:cNvPr id="34869" name="Line 44"/>
            <p:cNvSpPr>
              <a:spLocks noChangeShapeType="1"/>
            </p:cNvSpPr>
            <p:nvPr/>
          </p:nvSpPr>
          <p:spPr bwMode="auto">
            <a:xfrm flipV="1">
              <a:off x="1285" y="2244"/>
              <a:ext cx="0" cy="235"/>
            </a:xfrm>
            <a:prstGeom prst="line">
              <a:avLst/>
            </a:prstGeom>
            <a:noFill/>
            <a:ln w="12700">
              <a:solidFill>
                <a:srgbClr val="A2FFA3"/>
              </a:solidFill>
              <a:round/>
              <a:headEnd type="none" w="sm" len="sm"/>
              <a:tailEnd type="stealth" w="med" len="lg"/>
            </a:ln>
          </p:spPr>
          <p:txBody>
            <a:bodyPr wrap="none" anchor="ctr"/>
            <a:lstStyle/>
            <a:p>
              <a:endParaRPr lang="ja-JP" altLang="en-US"/>
            </a:p>
          </p:txBody>
        </p:sp>
        <p:sp>
          <p:nvSpPr>
            <p:cNvPr id="34870" name="Line 45"/>
            <p:cNvSpPr>
              <a:spLocks noChangeShapeType="1"/>
            </p:cNvSpPr>
            <p:nvPr/>
          </p:nvSpPr>
          <p:spPr bwMode="auto">
            <a:xfrm flipV="1">
              <a:off x="1291" y="2327"/>
              <a:ext cx="158" cy="152"/>
            </a:xfrm>
            <a:prstGeom prst="line">
              <a:avLst/>
            </a:prstGeom>
            <a:noFill/>
            <a:ln w="12700">
              <a:solidFill>
                <a:srgbClr val="A2FFA3"/>
              </a:solidFill>
              <a:round/>
              <a:headEnd type="none" w="sm" len="sm"/>
              <a:tailEnd type="stealth" w="med" len="lg"/>
            </a:ln>
          </p:spPr>
          <p:txBody>
            <a:bodyPr wrap="none" anchor="ctr"/>
            <a:lstStyle/>
            <a:p>
              <a:endParaRPr lang="ja-JP" altLang="en-US"/>
            </a:p>
          </p:txBody>
        </p:sp>
        <p:sp>
          <p:nvSpPr>
            <p:cNvPr id="34871" name="Rectangle 46"/>
            <p:cNvSpPr>
              <a:spLocks noChangeArrowheads="1"/>
            </p:cNvSpPr>
            <p:nvPr/>
          </p:nvSpPr>
          <p:spPr bwMode="auto">
            <a:xfrm>
              <a:off x="1412" y="2463"/>
              <a:ext cx="191" cy="224"/>
            </a:xfrm>
            <a:prstGeom prst="rect">
              <a:avLst/>
            </a:prstGeom>
            <a:noFill/>
            <a:ln w="9525">
              <a:noFill/>
              <a:miter lim="800000"/>
              <a:headEnd/>
              <a:tailEnd/>
            </a:ln>
          </p:spPr>
          <p:txBody>
            <a:bodyPr wrap="none" lIns="110485" tIns="55243" rIns="110485" bIns="55243">
              <a:spAutoFit/>
            </a:bodyPr>
            <a:lstStyle/>
            <a:p>
              <a:pPr defTabSz="1096963" eaLnBrk="0" hangingPunct="0"/>
              <a:r>
                <a:rPr lang="en-US" altLang="ja-JP" sz="1900">
                  <a:solidFill>
                    <a:srgbClr val="A2FFA3"/>
                  </a:solidFill>
                  <a:latin typeface="Arial" charset="0"/>
                  <a:ea typeface="ＭＳ ゴシック" pitchFamily="49" charset="-128"/>
                </a:rPr>
                <a:t>X</a:t>
              </a:r>
            </a:p>
          </p:txBody>
        </p:sp>
        <p:sp>
          <p:nvSpPr>
            <p:cNvPr id="34872" name="Rectangle 47"/>
            <p:cNvSpPr>
              <a:spLocks noChangeArrowheads="1"/>
            </p:cNvSpPr>
            <p:nvPr/>
          </p:nvSpPr>
          <p:spPr bwMode="auto">
            <a:xfrm>
              <a:off x="1352" y="2158"/>
              <a:ext cx="191" cy="224"/>
            </a:xfrm>
            <a:prstGeom prst="rect">
              <a:avLst/>
            </a:prstGeom>
            <a:noFill/>
            <a:ln w="9525">
              <a:noFill/>
              <a:miter lim="800000"/>
              <a:headEnd/>
              <a:tailEnd/>
            </a:ln>
          </p:spPr>
          <p:txBody>
            <a:bodyPr wrap="none" lIns="110485" tIns="55243" rIns="110485" bIns="55243">
              <a:spAutoFit/>
            </a:bodyPr>
            <a:lstStyle/>
            <a:p>
              <a:pPr defTabSz="1096963" eaLnBrk="0" hangingPunct="0"/>
              <a:r>
                <a:rPr lang="en-US" altLang="ja-JP" sz="1900">
                  <a:solidFill>
                    <a:srgbClr val="A2FFA3"/>
                  </a:solidFill>
                  <a:latin typeface="Arial" charset="0"/>
                  <a:ea typeface="ＭＳ ゴシック" pitchFamily="49" charset="-128"/>
                </a:rPr>
                <a:t>Y</a:t>
              </a:r>
            </a:p>
          </p:txBody>
        </p:sp>
        <p:sp>
          <p:nvSpPr>
            <p:cNvPr id="34873" name="Rectangle 48"/>
            <p:cNvSpPr>
              <a:spLocks noChangeArrowheads="1"/>
            </p:cNvSpPr>
            <p:nvPr/>
          </p:nvSpPr>
          <p:spPr bwMode="auto">
            <a:xfrm>
              <a:off x="1201" y="2057"/>
              <a:ext cx="185" cy="224"/>
            </a:xfrm>
            <a:prstGeom prst="rect">
              <a:avLst/>
            </a:prstGeom>
            <a:noFill/>
            <a:ln w="9525">
              <a:noFill/>
              <a:miter lim="800000"/>
              <a:headEnd/>
              <a:tailEnd/>
            </a:ln>
          </p:spPr>
          <p:txBody>
            <a:bodyPr wrap="none" lIns="110485" tIns="55243" rIns="110485" bIns="55243">
              <a:spAutoFit/>
            </a:bodyPr>
            <a:lstStyle/>
            <a:p>
              <a:pPr defTabSz="1096963" eaLnBrk="0" hangingPunct="0"/>
              <a:r>
                <a:rPr lang="en-US" altLang="ja-JP" sz="1900">
                  <a:solidFill>
                    <a:srgbClr val="A2FFA3"/>
                  </a:solidFill>
                  <a:latin typeface="Arial" charset="0"/>
                  <a:ea typeface="ＭＳ ゴシック" pitchFamily="49" charset="-128"/>
                </a:rPr>
                <a:t>Z</a:t>
              </a:r>
            </a:p>
          </p:txBody>
        </p:sp>
        <p:sp>
          <p:nvSpPr>
            <p:cNvPr id="34874" name="Rectangle 49" descr="右下がり対角線 (太)"/>
            <p:cNvSpPr>
              <a:spLocks noChangeArrowheads="1"/>
            </p:cNvSpPr>
            <p:nvPr/>
          </p:nvSpPr>
          <p:spPr bwMode="auto">
            <a:xfrm>
              <a:off x="2925" y="1977"/>
              <a:ext cx="296" cy="1123"/>
            </a:xfrm>
            <a:prstGeom prst="rect">
              <a:avLst/>
            </a:prstGeom>
            <a:pattFill prst="wdDnDiag">
              <a:fgClr>
                <a:schemeClr val="accent2"/>
              </a:fgClr>
              <a:bgClr>
                <a:schemeClr val="bg1"/>
              </a:bgClr>
            </a:pattFill>
            <a:ln w="12700">
              <a:solidFill>
                <a:schemeClr val="accent2"/>
              </a:solidFill>
              <a:miter lim="800000"/>
              <a:headEnd/>
              <a:tailEnd/>
            </a:ln>
          </p:spPr>
          <p:txBody>
            <a:bodyPr wrap="none" anchor="ctr"/>
            <a:lstStyle/>
            <a:p>
              <a:endParaRPr lang="ja-JP" altLang="en-US"/>
            </a:p>
          </p:txBody>
        </p:sp>
        <p:sp useBgFill="1">
          <p:nvSpPr>
            <p:cNvPr id="34875" name="Rectangle 50"/>
            <p:cNvSpPr>
              <a:spLocks noChangeArrowheads="1"/>
            </p:cNvSpPr>
            <p:nvPr/>
          </p:nvSpPr>
          <p:spPr bwMode="auto">
            <a:xfrm>
              <a:off x="2921" y="2486"/>
              <a:ext cx="55" cy="59"/>
            </a:xfrm>
            <a:prstGeom prst="rect">
              <a:avLst/>
            </a:prstGeom>
            <a:ln w="9525">
              <a:noFill/>
              <a:miter lim="800000"/>
              <a:headEnd/>
              <a:tailEnd/>
            </a:ln>
          </p:spPr>
          <p:txBody>
            <a:bodyPr wrap="none" anchor="ctr"/>
            <a:lstStyle/>
            <a:p>
              <a:endParaRPr lang="ja-JP" altLang="en-US"/>
            </a:p>
          </p:txBody>
        </p:sp>
        <p:sp useBgFill="1">
          <p:nvSpPr>
            <p:cNvPr id="34876" name="Rectangle 51"/>
            <p:cNvSpPr>
              <a:spLocks noChangeArrowheads="1"/>
            </p:cNvSpPr>
            <p:nvPr/>
          </p:nvSpPr>
          <p:spPr bwMode="auto">
            <a:xfrm>
              <a:off x="2976" y="2380"/>
              <a:ext cx="249" cy="282"/>
            </a:xfrm>
            <a:prstGeom prst="rect">
              <a:avLst/>
            </a:prstGeom>
            <a:ln w="9525">
              <a:noFill/>
              <a:miter lim="800000"/>
              <a:headEnd/>
              <a:tailEnd/>
            </a:ln>
          </p:spPr>
          <p:txBody>
            <a:bodyPr wrap="none" anchor="ctr"/>
            <a:lstStyle/>
            <a:p>
              <a:endParaRPr lang="ja-JP" altLang="en-US"/>
            </a:p>
          </p:txBody>
        </p:sp>
        <p:sp>
          <p:nvSpPr>
            <p:cNvPr id="34877" name="Line 52"/>
            <p:cNvSpPr>
              <a:spLocks noChangeShapeType="1"/>
            </p:cNvSpPr>
            <p:nvPr/>
          </p:nvSpPr>
          <p:spPr bwMode="auto">
            <a:xfrm>
              <a:off x="2921" y="2492"/>
              <a:ext cx="37" cy="0"/>
            </a:xfrm>
            <a:prstGeom prst="line">
              <a:avLst/>
            </a:prstGeom>
            <a:noFill/>
            <a:ln w="12700">
              <a:solidFill>
                <a:schemeClr val="accent2"/>
              </a:solidFill>
              <a:round/>
              <a:headEnd type="none" w="sm" len="sm"/>
              <a:tailEnd type="none" w="sm" len="sm"/>
            </a:ln>
          </p:spPr>
          <p:txBody>
            <a:bodyPr wrap="none" anchor="ctr"/>
            <a:lstStyle/>
            <a:p>
              <a:endParaRPr lang="ja-JP" altLang="en-US"/>
            </a:p>
          </p:txBody>
        </p:sp>
        <p:sp>
          <p:nvSpPr>
            <p:cNvPr id="34878" name="Line 53"/>
            <p:cNvSpPr>
              <a:spLocks noChangeShapeType="1"/>
            </p:cNvSpPr>
            <p:nvPr/>
          </p:nvSpPr>
          <p:spPr bwMode="auto">
            <a:xfrm>
              <a:off x="2929" y="2557"/>
              <a:ext cx="36" cy="0"/>
            </a:xfrm>
            <a:prstGeom prst="line">
              <a:avLst/>
            </a:prstGeom>
            <a:noFill/>
            <a:ln w="12700">
              <a:solidFill>
                <a:schemeClr val="accent2"/>
              </a:solidFill>
              <a:round/>
              <a:headEnd type="none" w="sm" len="sm"/>
              <a:tailEnd type="none" w="sm" len="sm"/>
            </a:ln>
          </p:spPr>
          <p:txBody>
            <a:bodyPr wrap="none" anchor="ctr"/>
            <a:lstStyle/>
            <a:p>
              <a:endParaRPr lang="ja-JP" altLang="en-US"/>
            </a:p>
          </p:txBody>
        </p:sp>
        <p:sp>
          <p:nvSpPr>
            <p:cNvPr id="34879" name="Line 54"/>
            <p:cNvSpPr>
              <a:spLocks noChangeShapeType="1"/>
            </p:cNvSpPr>
            <p:nvPr/>
          </p:nvSpPr>
          <p:spPr bwMode="auto">
            <a:xfrm flipV="1">
              <a:off x="2976" y="2374"/>
              <a:ext cx="0" cy="118"/>
            </a:xfrm>
            <a:prstGeom prst="line">
              <a:avLst/>
            </a:prstGeom>
            <a:noFill/>
            <a:ln w="12700">
              <a:solidFill>
                <a:schemeClr val="accent2"/>
              </a:solidFill>
              <a:round/>
              <a:headEnd type="none" w="sm" len="sm"/>
              <a:tailEnd type="none" w="sm" len="sm"/>
            </a:ln>
          </p:spPr>
          <p:txBody>
            <a:bodyPr wrap="none" anchor="ctr"/>
            <a:lstStyle/>
            <a:p>
              <a:endParaRPr lang="ja-JP" altLang="en-US"/>
            </a:p>
          </p:txBody>
        </p:sp>
        <p:sp>
          <p:nvSpPr>
            <p:cNvPr id="34880" name="Line 55"/>
            <p:cNvSpPr>
              <a:spLocks noChangeShapeType="1"/>
            </p:cNvSpPr>
            <p:nvPr/>
          </p:nvSpPr>
          <p:spPr bwMode="auto">
            <a:xfrm flipV="1">
              <a:off x="2978" y="2552"/>
              <a:ext cx="0" cy="118"/>
            </a:xfrm>
            <a:prstGeom prst="line">
              <a:avLst/>
            </a:prstGeom>
            <a:noFill/>
            <a:ln w="12700">
              <a:solidFill>
                <a:schemeClr val="accent2"/>
              </a:solidFill>
              <a:round/>
              <a:headEnd type="none" w="sm" len="sm"/>
              <a:tailEnd type="none" w="sm" len="sm"/>
            </a:ln>
          </p:spPr>
          <p:txBody>
            <a:bodyPr wrap="none" anchor="ctr"/>
            <a:lstStyle/>
            <a:p>
              <a:endParaRPr lang="ja-JP" altLang="en-US"/>
            </a:p>
          </p:txBody>
        </p:sp>
        <p:sp>
          <p:nvSpPr>
            <p:cNvPr id="34881" name="Line 56"/>
            <p:cNvSpPr>
              <a:spLocks noChangeShapeType="1"/>
            </p:cNvSpPr>
            <p:nvPr/>
          </p:nvSpPr>
          <p:spPr bwMode="auto">
            <a:xfrm flipH="1">
              <a:off x="2976" y="2380"/>
              <a:ext cx="256" cy="0"/>
            </a:xfrm>
            <a:prstGeom prst="line">
              <a:avLst/>
            </a:prstGeom>
            <a:noFill/>
            <a:ln w="12700">
              <a:solidFill>
                <a:schemeClr val="accent2"/>
              </a:solidFill>
              <a:round/>
              <a:headEnd type="none" w="sm" len="sm"/>
              <a:tailEnd type="none" w="sm" len="sm"/>
            </a:ln>
          </p:spPr>
          <p:txBody>
            <a:bodyPr wrap="none" anchor="ctr"/>
            <a:lstStyle/>
            <a:p>
              <a:endParaRPr lang="ja-JP" altLang="en-US"/>
            </a:p>
          </p:txBody>
        </p:sp>
        <p:sp>
          <p:nvSpPr>
            <p:cNvPr id="34882" name="Line 57"/>
            <p:cNvSpPr>
              <a:spLocks noChangeShapeType="1"/>
            </p:cNvSpPr>
            <p:nvPr/>
          </p:nvSpPr>
          <p:spPr bwMode="auto">
            <a:xfrm flipH="1">
              <a:off x="2984" y="2675"/>
              <a:ext cx="256" cy="0"/>
            </a:xfrm>
            <a:prstGeom prst="line">
              <a:avLst/>
            </a:prstGeom>
            <a:noFill/>
            <a:ln w="12700">
              <a:solidFill>
                <a:schemeClr val="accent2"/>
              </a:solidFill>
              <a:round/>
              <a:headEnd type="none" w="sm" len="sm"/>
              <a:tailEnd type="none" w="sm" len="sm"/>
            </a:ln>
          </p:spPr>
          <p:txBody>
            <a:bodyPr wrap="none" anchor="ctr"/>
            <a:lstStyle/>
            <a:p>
              <a:endParaRPr lang="ja-JP" altLang="en-US"/>
            </a:p>
          </p:txBody>
        </p:sp>
        <p:sp>
          <p:nvSpPr>
            <p:cNvPr id="34883" name="Rectangle 58"/>
            <p:cNvSpPr>
              <a:spLocks noChangeArrowheads="1"/>
            </p:cNvSpPr>
            <p:nvPr/>
          </p:nvSpPr>
          <p:spPr bwMode="auto">
            <a:xfrm>
              <a:off x="3027" y="2390"/>
              <a:ext cx="414" cy="263"/>
            </a:xfrm>
            <a:prstGeom prst="rect">
              <a:avLst/>
            </a:prstGeom>
            <a:solidFill>
              <a:srgbClr val="A2FFA3"/>
            </a:solidFill>
            <a:ln w="12700">
              <a:solidFill>
                <a:srgbClr val="A2FFA3"/>
              </a:solidFill>
              <a:miter lim="800000"/>
              <a:headEnd/>
              <a:tailEnd/>
            </a:ln>
          </p:spPr>
          <p:txBody>
            <a:bodyPr wrap="none" anchor="ctr"/>
            <a:lstStyle/>
            <a:p>
              <a:endParaRPr lang="ja-JP" altLang="en-US"/>
            </a:p>
          </p:txBody>
        </p:sp>
        <p:sp useBgFill="1">
          <p:nvSpPr>
            <p:cNvPr id="34884" name="Freeform 59"/>
            <p:cNvSpPr>
              <a:spLocks/>
            </p:cNvSpPr>
            <p:nvPr/>
          </p:nvSpPr>
          <p:spPr bwMode="auto">
            <a:xfrm>
              <a:off x="2867" y="1926"/>
              <a:ext cx="427" cy="160"/>
            </a:xfrm>
            <a:custGeom>
              <a:avLst/>
              <a:gdLst>
                <a:gd name="T0" fmla="*/ 29 w 427"/>
                <a:gd name="T1" fmla="*/ 159 h 160"/>
                <a:gd name="T2" fmla="*/ 81 w 427"/>
                <a:gd name="T3" fmla="*/ 146 h 160"/>
                <a:gd name="T4" fmla="*/ 104 w 427"/>
                <a:gd name="T5" fmla="*/ 140 h 160"/>
                <a:gd name="T6" fmla="*/ 119 w 427"/>
                <a:gd name="T7" fmla="*/ 120 h 160"/>
                <a:gd name="T8" fmla="*/ 178 w 427"/>
                <a:gd name="T9" fmla="*/ 108 h 160"/>
                <a:gd name="T10" fmla="*/ 223 w 427"/>
                <a:gd name="T11" fmla="*/ 70 h 160"/>
                <a:gd name="T12" fmla="*/ 268 w 427"/>
                <a:gd name="T13" fmla="*/ 63 h 160"/>
                <a:gd name="T14" fmla="*/ 291 w 427"/>
                <a:gd name="T15" fmla="*/ 51 h 160"/>
                <a:gd name="T16" fmla="*/ 313 w 427"/>
                <a:gd name="T17" fmla="*/ 38 h 160"/>
                <a:gd name="T18" fmla="*/ 336 w 427"/>
                <a:gd name="T19" fmla="*/ 26 h 160"/>
                <a:gd name="T20" fmla="*/ 358 w 427"/>
                <a:gd name="T21" fmla="*/ 26 h 160"/>
                <a:gd name="T22" fmla="*/ 380 w 427"/>
                <a:gd name="T23" fmla="*/ 26 h 160"/>
                <a:gd name="T24" fmla="*/ 403 w 427"/>
                <a:gd name="T25" fmla="*/ 31 h 160"/>
                <a:gd name="T26" fmla="*/ 380 w 427"/>
                <a:gd name="T27" fmla="*/ 38 h 160"/>
                <a:gd name="T28" fmla="*/ 403 w 427"/>
                <a:gd name="T29" fmla="*/ 44 h 160"/>
                <a:gd name="T30" fmla="*/ 426 w 427"/>
                <a:gd name="T31" fmla="*/ 26 h 160"/>
                <a:gd name="T32" fmla="*/ 426 w 427"/>
                <a:gd name="T33" fmla="*/ 7 h 160"/>
                <a:gd name="T34" fmla="*/ 417 w 427"/>
                <a:gd name="T35" fmla="*/ 7 h 160"/>
                <a:gd name="T36" fmla="*/ 395 w 427"/>
                <a:gd name="T37" fmla="*/ 7 h 160"/>
                <a:gd name="T38" fmla="*/ 372 w 427"/>
                <a:gd name="T39" fmla="*/ 0 h 160"/>
                <a:gd name="T40" fmla="*/ 343 w 427"/>
                <a:gd name="T41" fmla="*/ 0 h 160"/>
                <a:gd name="T42" fmla="*/ 313 w 427"/>
                <a:gd name="T43" fmla="*/ 0 h 160"/>
                <a:gd name="T44" fmla="*/ 291 w 427"/>
                <a:gd name="T45" fmla="*/ 0 h 160"/>
                <a:gd name="T46" fmla="*/ 245 w 427"/>
                <a:gd name="T47" fmla="*/ 0 h 160"/>
                <a:gd name="T48" fmla="*/ 186 w 427"/>
                <a:gd name="T49" fmla="*/ 7 h 160"/>
                <a:gd name="T50" fmla="*/ 156 w 427"/>
                <a:gd name="T51" fmla="*/ 13 h 160"/>
                <a:gd name="T52" fmla="*/ 104 w 427"/>
                <a:gd name="T53" fmla="*/ 18 h 160"/>
                <a:gd name="T54" fmla="*/ 36 w 427"/>
                <a:gd name="T55" fmla="*/ 26 h 160"/>
                <a:gd name="T56" fmla="*/ 14 w 427"/>
                <a:gd name="T57" fmla="*/ 31 h 160"/>
                <a:gd name="T58" fmla="*/ 6 w 427"/>
                <a:gd name="T59" fmla="*/ 70 h 160"/>
                <a:gd name="T60" fmla="*/ 6 w 427"/>
                <a:gd name="T61" fmla="*/ 95 h 160"/>
                <a:gd name="T62" fmla="*/ 0 w 427"/>
                <a:gd name="T63" fmla="*/ 115 h 160"/>
                <a:gd name="T64" fmla="*/ 0 w 427"/>
                <a:gd name="T65" fmla="*/ 133 h 160"/>
                <a:gd name="T66" fmla="*/ 6 w 427"/>
                <a:gd name="T67" fmla="*/ 153 h 160"/>
                <a:gd name="T68" fmla="*/ 29 w 427"/>
                <a:gd name="T69" fmla="*/ 159 h 1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27"/>
                <a:gd name="T106" fmla="*/ 0 h 160"/>
                <a:gd name="T107" fmla="*/ 427 w 427"/>
                <a:gd name="T108" fmla="*/ 160 h 1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27" h="160">
                  <a:moveTo>
                    <a:pt x="29" y="159"/>
                  </a:moveTo>
                  <a:lnTo>
                    <a:pt x="81" y="146"/>
                  </a:lnTo>
                  <a:lnTo>
                    <a:pt x="104" y="140"/>
                  </a:lnTo>
                  <a:lnTo>
                    <a:pt x="119" y="120"/>
                  </a:lnTo>
                  <a:lnTo>
                    <a:pt x="178" y="108"/>
                  </a:lnTo>
                  <a:lnTo>
                    <a:pt x="223" y="70"/>
                  </a:lnTo>
                  <a:lnTo>
                    <a:pt x="268" y="63"/>
                  </a:lnTo>
                  <a:lnTo>
                    <a:pt x="291" y="51"/>
                  </a:lnTo>
                  <a:lnTo>
                    <a:pt x="313" y="38"/>
                  </a:lnTo>
                  <a:lnTo>
                    <a:pt x="336" y="26"/>
                  </a:lnTo>
                  <a:lnTo>
                    <a:pt x="358" y="26"/>
                  </a:lnTo>
                  <a:lnTo>
                    <a:pt x="380" y="26"/>
                  </a:lnTo>
                  <a:lnTo>
                    <a:pt x="403" y="31"/>
                  </a:lnTo>
                  <a:lnTo>
                    <a:pt x="380" y="38"/>
                  </a:lnTo>
                  <a:lnTo>
                    <a:pt x="403" y="44"/>
                  </a:lnTo>
                  <a:lnTo>
                    <a:pt x="426" y="26"/>
                  </a:lnTo>
                  <a:lnTo>
                    <a:pt x="426" y="7"/>
                  </a:lnTo>
                  <a:lnTo>
                    <a:pt x="417" y="7"/>
                  </a:lnTo>
                  <a:lnTo>
                    <a:pt x="395" y="7"/>
                  </a:lnTo>
                  <a:lnTo>
                    <a:pt x="372" y="0"/>
                  </a:lnTo>
                  <a:lnTo>
                    <a:pt x="343" y="0"/>
                  </a:lnTo>
                  <a:lnTo>
                    <a:pt x="313" y="0"/>
                  </a:lnTo>
                  <a:lnTo>
                    <a:pt x="291" y="0"/>
                  </a:lnTo>
                  <a:lnTo>
                    <a:pt x="245" y="0"/>
                  </a:lnTo>
                  <a:lnTo>
                    <a:pt x="186" y="7"/>
                  </a:lnTo>
                  <a:lnTo>
                    <a:pt x="156" y="13"/>
                  </a:lnTo>
                  <a:lnTo>
                    <a:pt x="104" y="18"/>
                  </a:lnTo>
                  <a:lnTo>
                    <a:pt x="36" y="26"/>
                  </a:lnTo>
                  <a:lnTo>
                    <a:pt x="14" y="31"/>
                  </a:lnTo>
                  <a:lnTo>
                    <a:pt x="6" y="70"/>
                  </a:lnTo>
                  <a:lnTo>
                    <a:pt x="6" y="95"/>
                  </a:lnTo>
                  <a:lnTo>
                    <a:pt x="0" y="115"/>
                  </a:lnTo>
                  <a:lnTo>
                    <a:pt x="0" y="133"/>
                  </a:lnTo>
                  <a:lnTo>
                    <a:pt x="6" y="153"/>
                  </a:lnTo>
                  <a:lnTo>
                    <a:pt x="29" y="159"/>
                  </a:lnTo>
                </a:path>
              </a:pathLst>
            </a:custGeom>
            <a:ln w="9525" cap="rnd">
              <a:noFill/>
              <a:round/>
              <a:headEnd/>
              <a:tailEnd/>
            </a:ln>
          </p:spPr>
          <p:txBody>
            <a:bodyPr/>
            <a:lstStyle/>
            <a:p>
              <a:endParaRPr lang="ja-JP" altLang="en-US"/>
            </a:p>
          </p:txBody>
        </p:sp>
        <p:sp useBgFill="1">
          <p:nvSpPr>
            <p:cNvPr id="34885" name="Freeform 60"/>
            <p:cNvSpPr>
              <a:spLocks/>
            </p:cNvSpPr>
            <p:nvPr/>
          </p:nvSpPr>
          <p:spPr bwMode="auto">
            <a:xfrm>
              <a:off x="2818" y="2969"/>
              <a:ext cx="379" cy="248"/>
            </a:xfrm>
            <a:custGeom>
              <a:avLst/>
              <a:gdLst>
                <a:gd name="T0" fmla="*/ 49 w 379"/>
                <a:gd name="T1" fmla="*/ 0 h 248"/>
                <a:gd name="T2" fmla="*/ 60 w 379"/>
                <a:gd name="T3" fmla="*/ 17 h 248"/>
                <a:gd name="T4" fmla="*/ 134 w 379"/>
                <a:gd name="T5" fmla="*/ 64 h 248"/>
                <a:gd name="T6" fmla="*/ 183 w 379"/>
                <a:gd name="T7" fmla="*/ 76 h 248"/>
                <a:gd name="T8" fmla="*/ 218 w 379"/>
                <a:gd name="T9" fmla="*/ 87 h 248"/>
                <a:gd name="T10" fmla="*/ 237 w 379"/>
                <a:gd name="T11" fmla="*/ 99 h 248"/>
                <a:gd name="T12" fmla="*/ 255 w 379"/>
                <a:gd name="T13" fmla="*/ 111 h 248"/>
                <a:gd name="T14" fmla="*/ 273 w 379"/>
                <a:gd name="T15" fmla="*/ 123 h 248"/>
                <a:gd name="T16" fmla="*/ 298 w 379"/>
                <a:gd name="T17" fmla="*/ 135 h 248"/>
                <a:gd name="T18" fmla="*/ 317 w 379"/>
                <a:gd name="T19" fmla="*/ 146 h 248"/>
                <a:gd name="T20" fmla="*/ 341 w 379"/>
                <a:gd name="T21" fmla="*/ 152 h 248"/>
                <a:gd name="T22" fmla="*/ 359 w 379"/>
                <a:gd name="T23" fmla="*/ 152 h 248"/>
                <a:gd name="T24" fmla="*/ 378 w 379"/>
                <a:gd name="T25" fmla="*/ 152 h 248"/>
                <a:gd name="T26" fmla="*/ 255 w 379"/>
                <a:gd name="T27" fmla="*/ 229 h 248"/>
                <a:gd name="T28" fmla="*/ 0 w 379"/>
                <a:gd name="T29" fmla="*/ 247 h 248"/>
                <a:gd name="T30" fmla="*/ 49 w 379"/>
                <a:gd name="T31" fmla="*/ 0 h 24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79"/>
                <a:gd name="T49" fmla="*/ 0 h 248"/>
                <a:gd name="T50" fmla="*/ 379 w 379"/>
                <a:gd name="T51" fmla="*/ 248 h 24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79" h="248">
                  <a:moveTo>
                    <a:pt x="49" y="0"/>
                  </a:moveTo>
                  <a:lnTo>
                    <a:pt x="60" y="17"/>
                  </a:lnTo>
                  <a:lnTo>
                    <a:pt x="134" y="64"/>
                  </a:lnTo>
                  <a:lnTo>
                    <a:pt x="183" y="76"/>
                  </a:lnTo>
                  <a:lnTo>
                    <a:pt x="218" y="87"/>
                  </a:lnTo>
                  <a:lnTo>
                    <a:pt x="237" y="99"/>
                  </a:lnTo>
                  <a:lnTo>
                    <a:pt x="255" y="111"/>
                  </a:lnTo>
                  <a:lnTo>
                    <a:pt x="273" y="123"/>
                  </a:lnTo>
                  <a:lnTo>
                    <a:pt x="298" y="135"/>
                  </a:lnTo>
                  <a:lnTo>
                    <a:pt x="317" y="146"/>
                  </a:lnTo>
                  <a:lnTo>
                    <a:pt x="341" y="152"/>
                  </a:lnTo>
                  <a:lnTo>
                    <a:pt x="359" y="152"/>
                  </a:lnTo>
                  <a:lnTo>
                    <a:pt x="378" y="152"/>
                  </a:lnTo>
                  <a:lnTo>
                    <a:pt x="255" y="229"/>
                  </a:lnTo>
                  <a:lnTo>
                    <a:pt x="0" y="247"/>
                  </a:lnTo>
                  <a:lnTo>
                    <a:pt x="49" y="0"/>
                  </a:lnTo>
                </a:path>
              </a:pathLst>
            </a:custGeom>
            <a:ln w="9525" cap="rnd">
              <a:noFill/>
              <a:round/>
              <a:headEnd/>
              <a:tailEnd/>
            </a:ln>
          </p:spPr>
          <p:txBody>
            <a:bodyPr/>
            <a:lstStyle/>
            <a:p>
              <a:endParaRPr lang="ja-JP" altLang="en-US"/>
            </a:p>
          </p:txBody>
        </p:sp>
        <p:sp>
          <p:nvSpPr>
            <p:cNvPr id="34886" name="Oval 61"/>
            <p:cNvSpPr>
              <a:spLocks noChangeArrowheads="1"/>
            </p:cNvSpPr>
            <p:nvPr/>
          </p:nvSpPr>
          <p:spPr bwMode="auto">
            <a:xfrm>
              <a:off x="2700" y="1970"/>
              <a:ext cx="1120" cy="1150"/>
            </a:xfrm>
            <a:prstGeom prst="ellipse">
              <a:avLst/>
            </a:prstGeom>
            <a:noFill/>
            <a:ln w="25400">
              <a:solidFill>
                <a:srgbClr val="FAFD00"/>
              </a:solidFill>
              <a:round/>
              <a:headEnd/>
              <a:tailEnd/>
            </a:ln>
          </p:spPr>
          <p:txBody>
            <a:bodyPr wrap="none" anchor="ctr"/>
            <a:lstStyle/>
            <a:p>
              <a:endParaRPr lang="ja-JP" altLang="en-US"/>
            </a:p>
          </p:txBody>
        </p:sp>
      </p:grpSp>
      <p:sp>
        <p:nvSpPr>
          <p:cNvPr id="274494" name="Rectangle 62"/>
          <p:cNvSpPr>
            <a:spLocks noGrp="1" noChangeArrowheads="1"/>
          </p:cNvSpPr>
          <p:nvPr>
            <p:ph type="title"/>
          </p:nvPr>
        </p:nvSpPr>
        <p:spPr>
          <a:xfrm>
            <a:off x="0" y="307975"/>
            <a:ext cx="9107488" cy="790575"/>
          </a:xfrm>
        </p:spPr>
        <p:txBody>
          <a:bodyPr lIns="87626" tIns="43812" rIns="87626" bIns="43812"/>
          <a:lstStyle/>
          <a:p>
            <a:pPr eaLnBrk="1">
              <a:defRPr/>
            </a:pPr>
            <a:r>
              <a:rPr lang="en-US" altLang="ja-JP" smtClean="0"/>
              <a:t>Circular Cylinder</a:t>
            </a:r>
            <a:endParaRPr lang="ja-JP" altLang="en-US" smtClean="0"/>
          </a:p>
        </p:txBody>
      </p:sp>
      <p:sp>
        <p:nvSpPr>
          <p:cNvPr id="34824" name="Text Box 63"/>
          <p:cNvSpPr txBox="1">
            <a:spLocks noChangeArrowheads="1"/>
          </p:cNvSpPr>
          <p:nvPr/>
        </p:nvSpPr>
        <p:spPr bwMode="auto">
          <a:xfrm>
            <a:off x="5346700" y="66675"/>
            <a:ext cx="3041650" cy="482600"/>
          </a:xfrm>
          <a:prstGeom prst="rect">
            <a:avLst/>
          </a:prstGeom>
          <a:noFill/>
          <a:ln w="25400" algn="ctr">
            <a:solidFill>
              <a:srgbClr val="FFFFFF"/>
            </a:solidFill>
            <a:miter lim="800000"/>
            <a:headEnd/>
            <a:tailEnd/>
          </a:ln>
        </p:spPr>
        <p:txBody>
          <a:bodyPr wrap="none">
            <a:spAutoFit/>
          </a:bodyPr>
          <a:lstStyle/>
          <a:p>
            <a:r>
              <a:rPr lang="ja-JP" altLang="en-US" sz="2400">
                <a:solidFill>
                  <a:srgbClr val="FFFFFF"/>
                </a:solidFill>
              </a:rPr>
              <a:t>実験装置のスライド例</a:t>
            </a:r>
          </a:p>
        </p:txBody>
      </p:sp>
      <p:grpSp>
        <p:nvGrpSpPr>
          <p:cNvPr id="3" name="Group 64"/>
          <p:cNvGrpSpPr>
            <a:grpSpLocks/>
          </p:cNvGrpSpPr>
          <p:nvPr/>
        </p:nvGrpSpPr>
        <p:grpSpPr bwMode="auto">
          <a:xfrm>
            <a:off x="258763" y="2486025"/>
            <a:ext cx="8561387" cy="3463925"/>
            <a:chOff x="163" y="1566"/>
            <a:chExt cx="5393" cy="2182"/>
          </a:xfrm>
        </p:grpSpPr>
        <p:sp>
          <p:nvSpPr>
            <p:cNvPr id="34827" name="Text Box 65"/>
            <p:cNvSpPr txBox="1">
              <a:spLocks noChangeArrowheads="1"/>
            </p:cNvSpPr>
            <p:nvPr/>
          </p:nvSpPr>
          <p:spPr bwMode="auto">
            <a:xfrm>
              <a:off x="2668" y="3186"/>
              <a:ext cx="2888" cy="536"/>
            </a:xfrm>
            <a:prstGeom prst="rect">
              <a:avLst/>
            </a:prstGeom>
            <a:solidFill>
              <a:srgbClr val="FFFFFF"/>
            </a:solidFill>
            <a:ln w="9525">
              <a:solidFill>
                <a:srgbClr val="FFFF00"/>
              </a:solidFill>
              <a:miter lim="800000"/>
              <a:headEnd/>
              <a:tailEnd/>
            </a:ln>
          </p:spPr>
          <p:txBody>
            <a:bodyPr lIns="110485" tIns="55243" rIns="110485" bIns="55243">
              <a:spAutoFit/>
            </a:bodyPr>
            <a:lstStyle/>
            <a:p>
              <a:pPr defTabSz="1096963" eaLnBrk="0" hangingPunct="0"/>
              <a:r>
                <a:rPr lang="ja-JP" altLang="en-US" sz="2400">
                  <a:solidFill>
                    <a:schemeClr val="tx1"/>
                  </a:solidFill>
                  <a:latin typeface="Times New Roman" pitchFamily="18" charset="0"/>
                </a:rPr>
                <a:t>ドロー・ソフトなどを使って、</a:t>
              </a:r>
              <a:br>
                <a:rPr lang="ja-JP" altLang="en-US" sz="2400">
                  <a:solidFill>
                    <a:schemeClr val="tx1"/>
                  </a:solidFill>
                  <a:latin typeface="Times New Roman" pitchFamily="18" charset="0"/>
                </a:rPr>
              </a:br>
              <a:r>
                <a:rPr lang="ja-JP" altLang="en-US" sz="2400">
                  <a:solidFill>
                    <a:schemeClr val="tx1"/>
                  </a:solidFill>
                  <a:latin typeface="Times New Roman" pitchFamily="18" charset="0"/>
                </a:rPr>
                <a:t>装置等をわかりやすく示す</a:t>
              </a:r>
            </a:p>
          </p:txBody>
        </p:sp>
        <p:sp>
          <p:nvSpPr>
            <p:cNvPr id="34828" name="Text Box 66"/>
            <p:cNvSpPr txBox="1">
              <a:spLocks noChangeArrowheads="1"/>
            </p:cNvSpPr>
            <p:nvPr/>
          </p:nvSpPr>
          <p:spPr bwMode="auto">
            <a:xfrm>
              <a:off x="2547" y="1566"/>
              <a:ext cx="3009" cy="306"/>
            </a:xfrm>
            <a:prstGeom prst="rect">
              <a:avLst/>
            </a:prstGeom>
            <a:solidFill>
              <a:srgbClr val="FFFFFF"/>
            </a:solidFill>
            <a:ln w="9525">
              <a:solidFill>
                <a:srgbClr val="FFFF00"/>
              </a:solidFill>
              <a:miter lim="800000"/>
              <a:headEnd/>
              <a:tailEnd/>
            </a:ln>
          </p:spPr>
          <p:txBody>
            <a:bodyPr lIns="110485" tIns="55243" rIns="110485" bIns="55243">
              <a:spAutoFit/>
            </a:bodyPr>
            <a:lstStyle/>
            <a:p>
              <a:pPr defTabSz="1096963" eaLnBrk="0" hangingPunct="0"/>
              <a:r>
                <a:rPr lang="ja-JP" altLang="en-US" sz="2400">
                  <a:solidFill>
                    <a:schemeClr val="tx1"/>
                  </a:solidFill>
                  <a:latin typeface="Times New Roman" pitchFamily="18" charset="0"/>
                </a:rPr>
                <a:t>スペックなど必要事項を忘れずに</a:t>
              </a:r>
            </a:p>
          </p:txBody>
        </p:sp>
        <p:sp>
          <p:nvSpPr>
            <p:cNvPr id="34829" name="Text Box 67"/>
            <p:cNvSpPr txBox="1">
              <a:spLocks noChangeArrowheads="1"/>
            </p:cNvSpPr>
            <p:nvPr/>
          </p:nvSpPr>
          <p:spPr bwMode="auto">
            <a:xfrm>
              <a:off x="163" y="3230"/>
              <a:ext cx="1583" cy="518"/>
            </a:xfrm>
            <a:prstGeom prst="rect">
              <a:avLst/>
            </a:prstGeom>
            <a:solidFill>
              <a:srgbClr val="FFFFFF"/>
            </a:solidFill>
            <a:ln w="25400" algn="ctr">
              <a:noFill/>
              <a:miter lim="800000"/>
              <a:headEnd/>
              <a:tailEnd/>
            </a:ln>
          </p:spPr>
          <p:txBody>
            <a:bodyPr wrap="none">
              <a:spAutoFit/>
            </a:bodyPr>
            <a:lstStyle/>
            <a:p>
              <a:r>
                <a:rPr lang="ja-JP" altLang="en-US" sz="2400">
                  <a:solidFill>
                    <a:schemeClr val="tx1"/>
                  </a:solidFill>
                </a:rPr>
                <a:t>流れの向き示す</a:t>
              </a:r>
            </a:p>
            <a:p>
              <a:r>
                <a:rPr lang="en-US" altLang="ja-JP" sz="2400">
                  <a:solidFill>
                    <a:schemeClr val="tx1"/>
                  </a:solidFill>
                </a:rPr>
                <a:t>(</a:t>
              </a:r>
              <a:r>
                <a:rPr lang="ja-JP" altLang="en-US" sz="2400">
                  <a:solidFill>
                    <a:schemeClr val="tx1"/>
                  </a:solidFill>
                </a:rPr>
                <a:t>基本は左から右</a:t>
              </a:r>
              <a:r>
                <a:rPr lang="en-US" altLang="ja-JP" sz="2400">
                  <a:solidFill>
                    <a:schemeClr val="tx1"/>
                  </a:solidFill>
                </a:rPr>
                <a:t>)</a:t>
              </a:r>
            </a:p>
          </p:txBody>
        </p:sp>
      </p:grpSp>
      <p:sp>
        <p:nvSpPr>
          <p:cNvPr id="71" name="六角形 70"/>
          <p:cNvSpPr/>
          <p:nvPr/>
        </p:nvSpPr>
        <p:spPr bwMode="auto">
          <a:xfrm>
            <a:off x="71438" y="71438"/>
            <a:ext cx="414337" cy="357187"/>
          </a:xfrm>
          <a:prstGeom prst="hexagon">
            <a:avLst/>
          </a:prstGeom>
          <a:solidFill>
            <a:schemeClr val="tx1">
              <a:lumMod val="75000"/>
              <a:lumOff val="25000"/>
            </a:schemeClr>
          </a:solidFill>
          <a:ln w="25400" cap="flat" cmpd="sng" algn="ctr">
            <a:noFill/>
            <a:prstDash val="solid"/>
            <a:round/>
            <a:headEnd type="none" w="med" len="med"/>
            <a:tailEnd type="none" w="med" len="med"/>
          </a:ln>
          <a:effectLst/>
        </p:spPr>
        <p:txBody>
          <a:bodyPr wrap="none">
            <a:spAutoFit/>
          </a:bodyPr>
          <a:lstStyle/>
          <a:p>
            <a:pPr>
              <a:defRPr/>
            </a:pPr>
            <a:endParaRPr lang="ja-JP" altLang="en-US"/>
          </a:p>
        </p:txBody>
      </p:sp>
    </p:spTree>
  </p:cSld>
  <p:clrMapOvr>
    <a:masterClrMapping/>
  </p:clrMapOvr>
  <p:transition advTm="44500">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日付プレースホルダ 4"/>
          <p:cNvSpPr>
            <a:spLocks noGrp="1"/>
          </p:cNvSpPr>
          <p:nvPr>
            <p:ph type="dt" sz="quarter" idx="10"/>
          </p:nvPr>
        </p:nvSpPr>
        <p:spPr/>
        <p:txBody>
          <a:bodyPr/>
          <a:lstStyle/>
          <a:p>
            <a:pPr>
              <a:defRPr/>
            </a:pPr>
            <a:r>
              <a:rPr lang="en-US" altLang="ja-JP" smtClean="0"/>
              <a:t>2014-05-16</a:t>
            </a:r>
            <a:endParaRPr lang="en-US" altLang="ja-JP"/>
          </a:p>
        </p:txBody>
      </p:sp>
      <p:sp>
        <p:nvSpPr>
          <p:cNvPr id="22" name="フッター プレースホルダ 5"/>
          <p:cNvSpPr>
            <a:spLocks noGrp="1"/>
          </p:cNvSpPr>
          <p:nvPr>
            <p:ph type="ftr" sz="quarter" idx="11"/>
          </p:nvPr>
        </p:nvSpPr>
        <p:spPr/>
        <p:txBody>
          <a:bodyPr/>
          <a:lstStyle/>
          <a:p>
            <a:pPr>
              <a:defRPr/>
            </a:pPr>
            <a:r>
              <a:rPr lang="ja-JP" altLang="en-US"/>
              <a:t>流体研プレゼンテーション・セミナー</a:t>
            </a:r>
            <a:endParaRPr lang="en-US" altLang="ja-JP"/>
          </a:p>
        </p:txBody>
      </p:sp>
      <p:sp>
        <p:nvSpPr>
          <p:cNvPr id="23" name="スライド番号プレースホルダ 6"/>
          <p:cNvSpPr>
            <a:spLocks noGrp="1"/>
          </p:cNvSpPr>
          <p:nvPr>
            <p:ph type="sldNum" sz="quarter" idx="12"/>
          </p:nvPr>
        </p:nvSpPr>
        <p:spPr/>
        <p:txBody>
          <a:bodyPr/>
          <a:lstStyle/>
          <a:p>
            <a:pPr>
              <a:defRPr/>
            </a:pPr>
            <a:fld id="{E4012BE1-FF6C-4503-8B87-F0C12D3986E8}" type="slidenum">
              <a:rPr lang="ja-JP" altLang="en-US"/>
              <a:pPr>
                <a:defRPr/>
              </a:pPr>
              <a:t>26</a:t>
            </a:fld>
            <a:endParaRPr lang="en-US" altLang="ja-JP"/>
          </a:p>
        </p:txBody>
      </p:sp>
      <p:sp>
        <p:nvSpPr>
          <p:cNvPr id="276482" name="Rectangle 2"/>
          <p:cNvSpPr>
            <a:spLocks noGrp="1" noChangeArrowheads="1"/>
          </p:cNvSpPr>
          <p:nvPr>
            <p:ph type="title"/>
          </p:nvPr>
        </p:nvSpPr>
        <p:spPr/>
        <p:txBody>
          <a:bodyPr/>
          <a:lstStyle/>
          <a:p>
            <a:pPr eaLnBrk="1" hangingPunct="1">
              <a:defRPr/>
            </a:pPr>
            <a:r>
              <a:rPr lang="ja-JP" altLang="en-US" dirty="0" smtClean="0"/>
              <a:t>見積もり結果</a:t>
            </a:r>
          </a:p>
        </p:txBody>
      </p:sp>
      <p:sp>
        <p:nvSpPr>
          <p:cNvPr id="276483" name="Rectangle 3"/>
          <p:cNvSpPr>
            <a:spLocks noGrp="1" noChangeArrowheads="1"/>
          </p:cNvSpPr>
          <p:nvPr>
            <p:ph type="body" sz="half" idx="2"/>
          </p:nvPr>
        </p:nvSpPr>
        <p:spPr>
          <a:xfrm>
            <a:off x="6011863" y="1600200"/>
            <a:ext cx="2674937" cy="4530725"/>
          </a:xfrm>
        </p:spPr>
        <p:txBody>
          <a:bodyPr/>
          <a:lstStyle/>
          <a:p>
            <a:pPr eaLnBrk="1" hangingPunct="1">
              <a:defRPr/>
            </a:pPr>
            <a:r>
              <a:rPr lang="ja-JP" altLang="en-US" sz="2800" dirty="0" smtClean="0"/>
              <a:t>推定速度</a:t>
            </a:r>
            <a:r>
              <a:rPr lang="en-US" altLang="ja-JP" sz="2800" dirty="0" smtClean="0"/>
              <a:t>: </a:t>
            </a:r>
            <a:r>
              <a:rPr lang="ja-JP" altLang="en-US" sz="2800" dirty="0" smtClean="0"/>
              <a:t>約</a:t>
            </a:r>
            <a:r>
              <a:rPr lang="en-US" altLang="ja-JP" sz="2800" dirty="0" smtClean="0"/>
              <a:t>0.26 m/s.</a:t>
            </a:r>
          </a:p>
          <a:p>
            <a:pPr eaLnBrk="1" hangingPunct="1">
              <a:defRPr/>
            </a:pPr>
            <a:r>
              <a:rPr lang="ja-JP" altLang="en-US" sz="2800" dirty="0" smtClean="0"/>
              <a:t>実験結果はこれよりずっと遅い。 </a:t>
            </a:r>
            <a:r>
              <a:rPr lang="en-US" altLang="ja-JP" sz="2800" dirty="0" smtClean="0"/>
              <a:t>(0.06 m/s)</a:t>
            </a:r>
          </a:p>
          <a:p>
            <a:pPr eaLnBrk="1" hangingPunct="1">
              <a:defRPr/>
            </a:pPr>
            <a:r>
              <a:rPr lang="ja-JP" altLang="en-US" sz="2800" dirty="0" smtClean="0"/>
              <a:t>まだまだ研究が足りない。</a:t>
            </a:r>
          </a:p>
          <a:p>
            <a:pPr eaLnBrk="1" hangingPunct="1">
              <a:defRPr/>
            </a:pPr>
            <a:endParaRPr lang="ja-JP" altLang="en-US" sz="2800" dirty="0" smtClean="0"/>
          </a:p>
        </p:txBody>
      </p:sp>
      <p:pic>
        <p:nvPicPr>
          <p:cNvPr id="35847" name="Picture 4" descr="thrust-dragプレゼン用"/>
          <p:cNvPicPr>
            <a:picLocks noGrp="1" noChangeAspect="1" noChangeArrowheads="1"/>
          </p:cNvPicPr>
          <p:nvPr>
            <p:ph sz="half" idx="1"/>
          </p:nvPr>
        </p:nvPicPr>
        <p:blipFill>
          <a:blip r:embed="rId3" cstate="print"/>
          <a:srcRect/>
          <a:stretch>
            <a:fillRect/>
          </a:stretch>
        </p:blipFill>
        <p:spPr>
          <a:xfrm>
            <a:off x="250825" y="1658938"/>
            <a:ext cx="5761038" cy="4217987"/>
          </a:xfrm>
          <a:noFill/>
        </p:spPr>
      </p:pic>
      <p:sp>
        <p:nvSpPr>
          <p:cNvPr id="35848" name="Line 5"/>
          <p:cNvSpPr>
            <a:spLocks noChangeShapeType="1"/>
          </p:cNvSpPr>
          <p:nvPr/>
        </p:nvSpPr>
        <p:spPr bwMode="auto">
          <a:xfrm flipH="1">
            <a:off x="2195513" y="1700213"/>
            <a:ext cx="73025" cy="1152525"/>
          </a:xfrm>
          <a:prstGeom prst="line">
            <a:avLst/>
          </a:prstGeom>
          <a:noFill/>
          <a:ln w="28575">
            <a:solidFill>
              <a:schemeClr val="bg1"/>
            </a:solidFill>
            <a:round/>
            <a:headEnd/>
            <a:tailEnd type="triangle" w="lg" len="lg"/>
          </a:ln>
        </p:spPr>
        <p:txBody>
          <a:bodyPr/>
          <a:lstStyle/>
          <a:p>
            <a:endParaRPr lang="ja-JP" altLang="en-US"/>
          </a:p>
        </p:txBody>
      </p:sp>
      <p:sp>
        <p:nvSpPr>
          <p:cNvPr id="35849" name="Text Box 6"/>
          <p:cNvSpPr txBox="1">
            <a:spLocks noChangeArrowheads="1"/>
          </p:cNvSpPr>
          <p:nvPr/>
        </p:nvSpPr>
        <p:spPr bwMode="auto">
          <a:xfrm>
            <a:off x="1547813" y="1412875"/>
            <a:ext cx="2297112" cy="831850"/>
          </a:xfrm>
          <a:prstGeom prst="rect">
            <a:avLst/>
          </a:prstGeom>
          <a:solidFill>
            <a:schemeClr val="tx2"/>
          </a:solidFill>
          <a:ln w="9525">
            <a:solidFill>
              <a:schemeClr val="bg1"/>
            </a:solidFill>
            <a:miter lim="800000"/>
            <a:headEnd/>
            <a:tailEnd/>
          </a:ln>
        </p:spPr>
        <p:txBody>
          <a:bodyPr wrap="none">
            <a:spAutoFit/>
          </a:bodyPr>
          <a:lstStyle/>
          <a:p>
            <a:r>
              <a:rPr lang="ja-JP" altLang="en-US" sz="2400">
                <a:solidFill>
                  <a:schemeClr val="bg2"/>
                </a:solidFill>
                <a:latin typeface="Tahoma" pitchFamily="34" charset="0"/>
                <a:ea typeface="ＭＳ Ｐゴシック" pitchFamily="50" charset="-128"/>
              </a:rPr>
              <a:t>実験条件下での</a:t>
            </a:r>
          </a:p>
          <a:p>
            <a:r>
              <a:rPr lang="ja-JP" altLang="en-US" sz="2400">
                <a:solidFill>
                  <a:schemeClr val="bg2"/>
                </a:solidFill>
                <a:latin typeface="Tahoma" pitchFamily="34" charset="0"/>
                <a:ea typeface="ＭＳ Ｐゴシック" pitchFamily="50" charset="-128"/>
              </a:rPr>
              <a:t>推定推力</a:t>
            </a:r>
          </a:p>
        </p:txBody>
      </p:sp>
      <p:sp>
        <p:nvSpPr>
          <p:cNvPr id="35850" name="Text Box 7"/>
          <p:cNvSpPr txBox="1">
            <a:spLocks noChangeArrowheads="1"/>
          </p:cNvSpPr>
          <p:nvPr/>
        </p:nvSpPr>
        <p:spPr bwMode="auto">
          <a:xfrm>
            <a:off x="1619250" y="4217988"/>
            <a:ext cx="828675" cy="457200"/>
          </a:xfrm>
          <a:prstGeom prst="rect">
            <a:avLst/>
          </a:prstGeom>
          <a:noFill/>
          <a:ln w="9525">
            <a:noFill/>
            <a:miter lim="800000"/>
            <a:headEnd/>
            <a:tailEnd/>
          </a:ln>
        </p:spPr>
        <p:txBody>
          <a:bodyPr wrap="none">
            <a:spAutoFit/>
          </a:bodyPr>
          <a:lstStyle/>
          <a:p>
            <a:r>
              <a:rPr lang="en-US" altLang="ja-JP" sz="2400">
                <a:solidFill>
                  <a:schemeClr val="tx1"/>
                </a:solidFill>
                <a:latin typeface="Tahoma" pitchFamily="34" charset="0"/>
                <a:ea typeface="ＭＳ Ｐゴシック" pitchFamily="50" charset="-128"/>
              </a:rPr>
              <a:t>Drag</a:t>
            </a:r>
          </a:p>
        </p:txBody>
      </p:sp>
      <p:sp>
        <p:nvSpPr>
          <p:cNvPr id="35851" name="Line 8"/>
          <p:cNvSpPr>
            <a:spLocks noChangeShapeType="1"/>
          </p:cNvSpPr>
          <p:nvPr/>
        </p:nvSpPr>
        <p:spPr bwMode="auto">
          <a:xfrm>
            <a:off x="2124075" y="4652963"/>
            <a:ext cx="431800" cy="504825"/>
          </a:xfrm>
          <a:prstGeom prst="line">
            <a:avLst/>
          </a:prstGeom>
          <a:noFill/>
          <a:ln w="28575">
            <a:solidFill>
              <a:schemeClr val="tx1"/>
            </a:solidFill>
            <a:round/>
            <a:headEnd/>
            <a:tailEnd type="triangle" w="lg" len="lg"/>
          </a:ln>
        </p:spPr>
        <p:txBody>
          <a:bodyPr/>
          <a:lstStyle/>
          <a:p>
            <a:endParaRPr lang="ja-JP" altLang="en-US"/>
          </a:p>
        </p:txBody>
      </p:sp>
      <p:grpSp>
        <p:nvGrpSpPr>
          <p:cNvPr id="35852" name="Group 9"/>
          <p:cNvGrpSpPr>
            <a:grpSpLocks/>
          </p:cNvGrpSpPr>
          <p:nvPr/>
        </p:nvGrpSpPr>
        <p:grpSpPr bwMode="auto">
          <a:xfrm>
            <a:off x="3924300" y="2981325"/>
            <a:ext cx="1474788" cy="1960563"/>
            <a:chOff x="2472" y="1878"/>
            <a:chExt cx="929" cy="1235"/>
          </a:xfrm>
        </p:grpSpPr>
        <p:sp>
          <p:nvSpPr>
            <p:cNvPr id="35862" name="Oval 10"/>
            <p:cNvSpPr>
              <a:spLocks noChangeArrowheads="1"/>
            </p:cNvSpPr>
            <p:nvPr/>
          </p:nvSpPr>
          <p:spPr bwMode="auto">
            <a:xfrm>
              <a:off x="2472" y="2886"/>
              <a:ext cx="227" cy="227"/>
            </a:xfrm>
            <a:prstGeom prst="ellipse">
              <a:avLst/>
            </a:prstGeom>
            <a:noFill/>
            <a:ln w="28575">
              <a:solidFill>
                <a:srgbClr val="FF0000"/>
              </a:solidFill>
              <a:round/>
              <a:headEnd/>
              <a:tailEnd/>
            </a:ln>
          </p:spPr>
          <p:txBody>
            <a:bodyPr wrap="none" anchor="ctr"/>
            <a:lstStyle/>
            <a:p>
              <a:endParaRPr lang="ja-JP" altLang="en-US"/>
            </a:p>
          </p:txBody>
        </p:sp>
        <p:sp>
          <p:nvSpPr>
            <p:cNvPr id="35863" name="Line 11"/>
            <p:cNvSpPr>
              <a:spLocks noChangeShapeType="1"/>
            </p:cNvSpPr>
            <p:nvPr/>
          </p:nvSpPr>
          <p:spPr bwMode="auto">
            <a:xfrm flipH="1">
              <a:off x="2653" y="2160"/>
              <a:ext cx="318" cy="726"/>
            </a:xfrm>
            <a:prstGeom prst="line">
              <a:avLst/>
            </a:prstGeom>
            <a:noFill/>
            <a:ln w="28575">
              <a:solidFill>
                <a:srgbClr val="FF0000"/>
              </a:solidFill>
              <a:round/>
              <a:headEnd/>
              <a:tailEnd type="triangle" w="lg" len="lg"/>
            </a:ln>
          </p:spPr>
          <p:txBody>
            <a:bodyPr/>
            <a:lstStyle/>
            <a:p>
              <a:endParaRPr lang="ja-JP" altLang="en-US"/>
            </a:p>
          </p:txBody>
        </p:sp>
        <p:sp>
          <p:nvSpPr>
            <p:cNvPr id="35864" name="Text Box 12"/>
            <p:cNvSpPr txBox="1">
              <a:spLocks noChangeArrowheads="1"/>
            </p:cNvSpPr>
            <p:nvPr/>
          </p:nvSpPr>
          <p:spPr bwMode="auto">
            <a:xfrm>
              <a:off x="2517" y="1878"/>
              <a:ext cx="884" cy="288"/>
            </a:xfrm>
            <a:prstGeom prst="rect">
              <a:avLst/>
            </a:prstGeom>
            <a:noFill/>
            <a:ln w="9525">
              <a:noFill/>
              <a:miter lim="800000"/>
              <a:headEnd/>
              <a:tailEnd/>
            </a:ln>
          </p:spPr>
          <p:txBody>
            <a:bodyPr wrap="none">
              <a:spAutoFit/>
            </a:bodyPr>
            <a:lstStyle/>
            <a:p>
              <a:r>
                <a:rPr lang="ja-JP" altLang="en-US" sz="2400">
                  <a:solidFill>
                    <a:schemeClr val="bg2"/>
                  </a:solidFill>
                  <a:latin typeface="Tahoma" pitchFamily="34" charset="0"/>
                  <a:ea typeface="ＭＳ Ｐゴシック" pitchFamily="50" charset="-128"/>
                </a:rPr>
                <a:t>推定速度</a:t>
              </a:r>
            </a:p>
          </p:txBody>
        </p:sp>
      </p:grpSp>
      <p:grpSp>
        <p:nvGrpSpPr>
          <p:cNvPr id="35853" name="Group 13"/>
          <p:cNvGrpSpPr>
            <a:grpSpLocks/>
          </p:cNvGrpSpPr>
          <p:nvPr/>
        </p:nvGrpSpPr>
        <p:grpSpPr bwMode="auto">
          <a:xfrm>
            <a:off x="1103313" y="1700213"/>
            <a:ext cx="515937" cy="3600450"/>
            <a:chOff x="695" y="1071"/>
            <a:chExt cx="325" cy="2268"/>
          </a:xfrm>
        </p:grpSpPr>
        <p:sp>
          <p:nvSpPr>
            <p:cNvPr id="35860" name="Line 14"/>
            <p:cNvSpPr>
              <a:spLocks noChangeShapeType="1"/>
            </p:cNvSpPr>
            <p:nvPr/>
          </p:nvSpPr>
          <p:spPr bwMode="auto">
            <a:xfrm>
              <a:off x="1020" y="1071"/>
              <a:ext cx="0" cy="2268"/>
            </a:xfrm>
            <a:prstGeom prst="line">
              <a:avLst/>
            </a:prstGeom>
            <a:noFill/>
            <a:ln w="28575">
              <a:solidFill>
                <a:schemeClr val="bg1"/>
              </a:solidFill>
              <a:prstDash val="dash"/>
              <a:round/>
              <a:headEnd/>
              <a:tailEnd/>
            </a:ln>
          </p:spPr>
          <p:txBody>
            <a:bodyPr/>
            <a:lstStyle/>
            <a:p>
              <a:endParaRPr lang="ja-JP" altLang="en-US"/>
            </a:p>
          </p:txBody>
        </p:sp>
        <p:sp>
          <p:nvSpPr>
            <p:cNvPr id="35861" name="Text Box 15"/>
            <p:cNvSpPr txBox="1">
              <a:spLocks noChangeArrowheads="1"/>
            </p:cNvSpPr>
            <p:nvPr/>
          </p:nvSpPr>
          <p:spPr bwMode="auto">
            <a:xfrm rot="-5400000">
              <a:off x="397" y="2596"/>
              <a:ext cx="884" cy="288"/>
            </a:xfrm>
            <a:prstGeom prst="rect">
              <a:avLst/>
            </a:prstGeom>
            <a:solidFill>
              <a:schemeClr val="tx1"/>
            </a:solidFill>
            <a:ln w="9525">
              <a:noFill/>
              <a:miter lim="800000"/>
              <a:headEnd/>
              <a:tailEnd/>
            </a:ln>
          </p:spPr>
          <p:txBody>
            <a:bodyPr wrap="none">
              <a:spAutoFit/>
            </a:bodyPr>
            <a:lstStyle/>
            <a:p>
              <a:r>
                <a:rPr lang="ja-JP" altLang="en-US" sz="2400">
                  <a:solidFill>
                    <a:schemeClr val="bg2"/>
                  </a:solidFill>
                  <a:latin typeface="Tahoma" pitchFamily="34" charset="0"/>
                  <a:ea typeface="ＭＳ Ｐゴシック" pitchFamily="50" charset="-128"/>
                </a:rPr>
                <a:t>実験結果</a:t>
              </a:r>
            </a:p>
          </p:txBody>
        </p:sp>
      </p:grpSp>
      <p:sp>
        <p:nvSpPr>
          <p:cNvPr id="35854" name="Text Box 16"/>
          <p:cNvSpPr txBox="1">
            <a:spLocks noChangeArrowheads="1"/>
          </p:cNvSpPr>
          <p:nvPr/>
        </p:nvSpPr>
        <p:spPr bwMode="auto">
          <a:xfrm rot="-553707">
            <a:off x="2049463" y="4700588"/>
            <a:ext cx="793750" cy="457200"/>
          </a:xfrm>
          <a:prstGeom prst="rect">
            <a:avLst/>
          </a:prstGeom>
          <a:solidFill>
            <a:schemeClr val="tx2"/>
          </a:solidFill>
          <a:ln w="9525">
            <a:noFill/>
            <a:miter lim="800000"/>
            <a:headEnd/>
            <a:tailEnd/>
          </a:ln>
        </p:spPr>
        <p:txBody>
          <a:bodyPr wrap="none">
            <a:spAutoFit/>
          </a:bodyPr>
          <a:lstStyle/>
          <a:p>
            <a:r>
              <a:rPr lang="ja-JP" altLang="en-US" sz="2400">
                <a:solidFill>
                  <a:schemeClr val="bg2"/>
                </a:solidFill>
                <a:ea typeface="ＭＳ Ｐゴシック" pitchFamily="50" charset="-128"/>
              </a:rPr>
              <a:t>抗力</a:t>
            </a:r>
          </a:p>
        </p:txBody>
      </p:sp>
      <p:sp>
        <p:nvSpPr>
          <p:cNvPr id="35855" name="Text Box 17"/>
          <p:cNvSpPr txBox="1">
            <a:spLocks noChangeArrowheads="1"/>
          </p:cNvSpPr>
          <p:nvPr/>
        </p:nvSpPr>
        <p:spPr bwMode="auto">
          <a:xfrm>
            <a:off x="5867400" y="66675"/>
            <a:ext cx="3041650" cy="482600"/>
          </a:xfrm>
          <a:prstGeom prst="rect">
            <a:avLst/>
          </a:prstGeom>
          <a:noFill/>
          <a:ln w="25400" algn="ctr">
            <a:solidFill>
              <a:srgbClr val="FFFFFF"/>
            </a:solidFill>
            <a:miter lim="800000"/>
            <a:headEnd/>
            <a:tailEnd/>
          </a:ln>
        </p:spPr>
        <p:txBody>
          <a:bodyPr wrap="none">
            <a:spAutoFit/>
          </a:bodyPr>
          <a:lstStyle/>
          <a:p>
            <a:r>
              <a:rPr lang="ja-JP" altLang="en-US" sz="2400">
                <a:solidFill>
                  <a:srgbClr val="FFFFFF"/>
                </a:solidFill>
              </a:rPr>
              <a:t>計算結果のスライド例</a:t>
            </a:r>
          </a:p>
        </p:txBody>
      </p:sp>
      <p:grpSp>
        <p:nvGrpSpPr>
          <p:cNvPr id="4" name="Group 18"/>
          <p:cNvGrpSpPr>
            <a:grpSpLocks/>
          </p:cNvGrpSpPr>
          <p:nvPr/>
        </p:nvGrpSpPr>
        <p:grpSpPr bwMode="auto">
          <a:xfrm>
            <a:off x="5076825" y="1196975"/>
            <a:ext cx="3922713" cy="5027613"/>
            <a:chOff x="3198" y="754"/>
            <a:chExt cx="2471" cy="3167"/>
          </a:xfrm>
        </p:grpSpPr>
        <p:sp>
          <p:nvSpPr>
            <p:cNvPr id="35858" name="Oval 19"/>
            <p:cNvSpPr>
              <a:spLocks noChangeArrowheads="1"/>
            </p:cNvSpPr>
            <p:nvPr/>
          </p:nvSpPr>
          <p:spPr bwMode="auto">
            <a:xfrm>
              <a:off x="3787" y="754"/>
              <a:ext cx="1882" cy="2903"/>
            </a:xfrm>
            <a:prstGeom prst="ellipse">
              <a:avLst/>
            </a:prstGeom>
            <a:noFill/>
            <a:ln w="25400" algn="ctr">
              <a:solidFill>
                <a:srgbClr val="FF0000"/>
              </a:solidFill>
              <a:round/>
              <a:headEnd/>
              <a:tailEnd/>
            </a:ln>
          </p:spPr>
          <p:txBody>
            <a:bodyPr wrap="none" anchor="ctr">
              <a:spAutoFit/>
            </a:bodyPr>
            <a:lstStyle/>
            <a:p>
              <a:endParaRPr lang="ja-JP" altLang="en-US"/>
            </a:p>
          </p:txBody>
        </p:sp>
        <p:sp>
          <p:nvSpPr>
            <p:cNvPr id="35859" name="Text Box 20"/>
            <p:cNvSpPr txBox="1">
              <a:spLocks noChangeArrowheads="1"/>
            </p:cNvSpPr>
            <p:nvPr/>
          </p:nvSpPr>
          <p:spPr bwMode="auto">
            <a:xfrm>
              <a:off x="3198" y="3249"/>
              <a:ext cx="2363" cy="672"/>
            </a:xfrm>
            <a:prstGeom prst="rect">
              <a:avLst/>
            </a:prstGeom>
            <a:solidFill>
              <a:schemeClr val="bg1">
                <a:alpha val="74901"/>
              </a:schemeClr>
            </a:solidFill>
            <a:ln w="25400" algn="ctr">
              <a:noFill/>
              <a:miter lim="800000"/>
              <a:headEnd/>
              <a:tailEnd/>
            </a:ln>
          </p:spPr>
          <p:txBody>
            <a:bodyPr wrap="none">
              <a:spAutoFit/>
            </a:bodyPr>
            <a:lstStyle/>
            <a:p>
              <a:r>
                <a:rPr lang="ja-JP" altLang="en-US">
                  <a:solidFill>
                    <a:schemeClr val="tx1"/>
                  </a:solidFill>
                </a:rPr>
                <a:t>説明内容を</a:t>
              </a:r>
            </a:p>
            <a:p>
              <a:r>
                <a:rPr lang="ja-JP" altLang="en-US">
                  <a:solidFill>
                    <a:schemeClr val="tx1"/>
                  </a:solidFill>
                </a:rPr>
                <a:t>スライドに簡潔に書く</a:t>
              </a:r>
            </a:p>
          </p:txBody>
        </p:sp>
      </p:grpSp>
      <p:sp>
        <p:nvSpPr>
          <p:cNvPr id="25" name="六角形 24"/>
          <p:cNvSpPr/>
          <p:nvPr/>
        </p:nvSpPr>
        <p:spPr bwMode="auto">
          <a:xfrm>
            <a:off x="71438" y="714375"/>
            <a:ext cx="414337" cy="357188"/>
          </a:xfrm>
          <a:prstGeom prst="hexagon">
            <a:avLst/>
          </a:prstGeom>
          <a:solidFill>
            <a:schemeClr val="tx1">
              <a:lumMod val="75000"/>
              <a:lumOff val="25000"/>
            </a:schemeClr>
          </a:solidFill>
          <a:ln w="25400" cap="flat" cmpd="sng" algn="ctr">
            <a:noFill/>
            <a:prstDash val="solid"/>
            <a:round/>
            <a:headEnd type="none" w="med" len="med"/>
            <a:tailEnd type="none" w="med" len="med"/>
          </a:ln>
          <a:effectLst/>
        </p:spPr>
        <p:txBody>
          <a:bodyPr wrap="none">
            <a:spAutoFit/>
          </a:bodyPr>
          <a:lstStyle/>
          <a:p>
            <a:pPr>
              <a:defRPr/>
            </a:pPr>
            <a:endParaRPr lang="ja-JP" altLang="en-US"/>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日付プレースホルダ 3"/>
          <p:cNvSpPr>
            <a:spLocks noGrp="1"/>
          </p:cNvSpPr>
          <p:nvPr>
            <p:ph type="dt" sz="quarter" idx="10"/>
          </p:nvPr>
        </p:nvSpPr>
        <p:spPr>
          <a:noFill/>
        </p:spPr>
        <p:txBody>
          <a:bodyPr/>
          <a:lstStyle/>
          <a:p>
            <a:r>
              <a:rPr lang="en-US" altLang="ja-JP" smtClean="0"/>
              <a:t>2014-05-16</a:t>
            </a:r>
            <a:endParaRPr lang="en-US" altLang="ja-JP"/>
          </a:p>
        </p:txBody>
      </p:sp>
      <p:sp>
        <p:nvSpPr>
          <p:cNvPr id="36867" name="フッター プレースホルダ 4"/>
          <p:cNvSpPr>
            <a:spLocks noGrp="1"/>
          </p:cNvSpPr>
          <p:nvPr>
            <p:ph type="ftr" sz="quarter" idx="11"/>
          </p:nvPr>
        </p:nvSpPr>
        <p:spPr>
          <a:noFill/>
        </p:spPr>
        <p:txBody>
          <a:bodyPr/>
          <a:lstStyle/>
          <a:p>
            <a:r>
              <a:rPr lang="ja-JP" altLang="en-US" smtClean="0"/>
              <a:t>流体研プレゼンテーション・セミナー</a:t>
            </a:r>
            <a:endParaRPr lang="en-US" altLang="ja-JP" smtClean="0"/>
          </a:p>
        </p:txBody>
      </p:sp>
      <p:sp>
        <p:nvSpPr>
          <p:cNvPr id="36868" name="スライド番号プレースホルダ 5"/>
          <p:cNvSpPr>
            <a:spLocks noGrp="1"/>
          </p:cNvSpPr>
          <p:nvPr>
            <p:ph type="sldNum" sz="quarter" idx="12"/>
          </p:nvPr>
        </p:nvSpPr>
        <p:spPr>
          <a:noFill/>
        </p:spPr>
        <p:txBody>
          <a:bodyPr/>
          <a:lstStyle/>
          <a:p>
            <a:fld id="{9C2C0EE5-0296-4384-8996-79573348C2B1}" type="slidenum">
              <a:rPr lang="ja-JP" altLang="en-US" smtClean="0"/>
              <a:pPr/>
              <a:t>27</a:t>
            </a:fld>
            <a:endParaRPr lang="en-US" altLang="ja-JP" smtClean="0"/>
          </a:p>
        </p:txBody>
      </p:sp>
      <p:sp>
        <p:nvSpPr>
          <p:cNvPr id="36869" name="Rectangle 2"/>
          <p:cNvSpPr>
            <a:spLocks noGrp="1" noChangeArrowheads="1"/>
          </p:cNvSpPr>
          <p:nvPr>
            <p:ph type="title"/>
          </p:nvPr>
        </p:nvSpPr>
        <p:spPr/>
        <p:txBody>
          <a:bodyPr/>
          <a:lstStyle/>
          <a:p>
            <a:pPr eaLnBrk="1" hangingPunct="1"/>
            <a:r>
              <a:rPr lang="ja-JP" altLang="en-US" dirty="0" smtClean="0"/>
              <a:t>スライド作成のまとめ</a:t>
            </a:r>
          </a:p>
        </p:txBody>
      </p:sp>
      <p:sp>
        <p:nvSpPr>
          <p:cNvPr id="36870" name="Rectangle 3"/>
          <p:cNvSpPr>
            <a:spLocks noGrp="1" noChangeArrowheads="1"/>
          </p:cNvSpPr>
          <p:nvPr>
            <p:ph type="body" idx="1"/>
          </p:nvPr>
        </p:nvSpPr>
        <p:spPr/>
        <p:txBody>
          <a:bodyPr/>
          <a:lstStyle/>
          <a:p>
            <a:pPr eaLnBrk="1" hangingPunct="1">
              <a:lnSpc>
                <a:spcPct val="90000"/>
              </a:lnSpc>
            </a:pPr>
            <a:r>
              <a:rPr lang="en-US" altLang="ja-JP" smtClean="0"/>
              <a:t>1</a:t>
            </a:r>
            <a:r>
              <a:rPr lang="ja-JP" altLang="en-US" smtClean="0"/>
              <a:t>スライドあたり</a:t>
            </a:r>
            <a:r>
              <a:rPr lang="en-US" altLang="ja-JP" smtClean="0"/>
              <a:t>1</a:t>
            </a:r>
            <a:r>
              <a:rPr lang="ja-JP" altLang="en-US" smtClean="0"/>
              <a:t>つの内容。詰め込みすぎに注意。</a:t>
            </a:r>
            <a:endParaRPr lang="en-US" altLang="ja-JP" smtClean="0"/>
          </a:p>
          <a:p>
            <a:pPr eaLnBrk="1" hangingPunct="1">
              <a:lnSpc>
                <a:spcPct val="90000"/>
              </a:lnSpc>
            </a:pPr>
            <a:r>
              <a:rPr lang="ja-JP" altLang="en-US" smtClean="0"/>
              <a:t>凝るな！　凝っているひまがあったら内容を磨け！</a:t>
            </a:r>
            <a:endParaRPr lang="en-US" altLang="ja-JP" smtClean="0"/>
          </a:p>
          <a:p>
            <a:pPr eaLnBrk="1" hangingPunct="1">
              <a:lnSpc>
                <a:spcPct val="90000"/>
              </a:lnSpc>
            </a:pPr>
            <a:endParaRPr lang="en-US" altLang="ja-JP" smtClean="0"/>
          </a:p>
          <a:p>
            <a:pPr eaLnBrk="1" hangingPunct="1">
              <a:lnSpc>
                <a:spcPct val="90000"/>
              </a:lnSpc>
            </a:pPr>
            <a:r>
              <a:rPr lang="ja-JP" altLang="en-US" smtClean="0">
                <a:solidFill>
                  <a:srgbClr val="FFFF00"/>
                </a:solidFill>
              </a:rPr>
              <a:t>聞く人の立場を慮って、分かりやすくするための工夫を</a:t>
            </a:r>
            <a:r>
              <a:rPr lang="en-US" altLang="ja-JP" smtClean="0">
                <a:solidFill>
                  <a:srgbClr val="FFFF00"/>
                </a:solidFill>
              </a:rPr>
              <a:t>!!</a:t>
            </a:r>
          </a:p>
        </p:txBody>
      </p:sp>
    </p:spTree>
  </p:cSld>
  <p:clrMapOvr>
    <a:masterClrMapping/>
  </p:clrMapOvr>
  <p:transition>
    <p:cove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日付プレースホルダ 3"/>
          <p:cNvSpPr>
            <a:spLocks noGrp="1"/>
          </p:cNvSpPr>
          <p:nvPr>
            <p:ph type="dt" sz="quarter" idx="10"/>
          </p:nvPr>
        </p:nvSpPr>
        <p:spPr>
          <a:noFill/>
        </p:spPr>
        <p:txBody>
          <a:bodyPr/>
          <a:lstStyle/>
          <a:p>
            <a:r>
              <a:rPr lang="en-US" altLang="ja-JP" smtClean="0"/>
              <a:t>2014-05-16</a:t>
            </a:r>
            <a:endParaRPr lang="en-US" altLang="ja-JP"/>
          </a:p>
        </p:txBody>
      </p:sp>
      <p:sp>
        <p:nvSpPr>
          <p:cNvPr id="37891" name="フッター プレースホルダ 4"/>
          <p:cNvSpPr>
            <a:spLocks noGrp="1"/>
          </p:cNvSpPr>
          <p:nvPr>
            <p:ph type="ftr" sz="quarter" idx="11"/>
          </p:nvPr>
        </p:nvSpPr>
        <p:spPr>
          <a:noFill/>
        </p:spPr>
        <p:txBody>
          <a:bodyPr/>
          <a:lstStyle/>
          <a:p>
            <a:r>
              <a:rPr lang="ja-JP" altLang="en-US" smtClean="0"/>
              <a:t>流体研プレゼンテーション・セミナー</a:t>
            </a:r>
            <a:endParaRPr lang="en-US" altLang="ja-JP" smtClean="0"/>
          </a:p>
        </p:txBody>
      </p:sp>
      <p:sp>
        <p:nvSpPr>
          <p:cNvPr id="37892" name="スライド番号プレースホルダ 5"/>
          <p:cNvSpPr>
            <a:spLocks noGrp="1"/>
          </p:cNvSpPr>
          <p:nvPr>
            <p:ph type="sldNum" sz="quarter" idx="12"/>
          </p:nvPr>
        </p:nvSpPr>
        <p:spPr>
          <a:noFill/>
        </p:spPr>
        <p:txBody>
          <a:bodyPr/>
          <a:lstStyle/>
          <a:p>
            <a:fld id="{B0A13D26-5FA2-4648-BC03-5410F5128568}" type="slidenum">
              <a:rPr lang="ja-JP" altLang="en-US" smtClean="0"/>
              <a:pPr/>
              <a:t>28</a:t>
            </a:fld>
            <a:endParaRPr lang="en-US" altLang="ja-JP" smtClean="0"/>
          </a:p>
        </p:txBody>
      </p:sp>
      <p:sp>
        <p:nvSpPr>
          <p:cNvPr id="37893" name="Rectangle 2"/>
          <p:cNvSpPr>
            <a:spLocks noGrp="1" noChangeArrowheads="1"/>
          </p:cNvSpPr>
          <p:nvPr>
            <p:ph type="title"/>
          </p:nvPr>
        </p:nvSpPr>
        <p:spPr/>
        <p:txBody>
          <a:bodyPr/>
          <a:lstStyle/>
          <a:p>
            <a:pPr eaLnBrk="1" hangingPunct="1"/>
            <a:r>
              <a:rPr lang="ja-JP" altLang="en-US" smtClean="0"/>
              <a:t>スライドの文字、体裁</a:t>
            </a:r>
          </a:p>
        </p:txBody>
      </p:sp>
      <p:sp>
        <p:nvSpPr>
          <p:cNvPr id="37894" name="Rectangle 3"/>
          <p:cNvSpPr>
            <a:spLocks noGrp="1" noChangeArrowheads="1"/>
          </p:cNvSpPr>
          <p:nvPr>
            <p:ph type="body" idx="1"/>
          </p:nvPr>
        </p:nvSpPr>
        <p:spPr>
          <a:xfrm>
            <a:off x="1258888" y="1981200"/>
            <a:ext cx="7345362" cy="4114800"/>
          </a:xfrm>
        </p:spPr>
        <p:txBody>
          <a:bodyPr/>
          <a:lstStyle/>
          <a:p>
            <a:pPr eaLnBrk="1" hangingPunct="1"/>
            <a:r>
              <a:rPr lang="ja-JP" altLang="en-US" smtClean="0"/>
              <a:t>フォント、色は一貫性を持たせる</a:t>
            </a:r>
          </a:p>
          <a:p>
            <a:pPr eaLnBrk="1" hangingPunct="1"/>
            <a:r>
              <a:rPr lang="ja-JP" altLang="en-US" smtClean="0"/>
              <a:t>フォントの大きさ</a:t>
            </a:r>
          </a:p>
          <a:p>
            <a:pPr lvl="1" eaLnBrk="1" hangingPunct="1"/>
            <a:r>
              <a:rPr lang="ja-JP" altLang="en-US" sz="2000" smtClean="0"/>
              <a:t>最低でも</a:t>
            </a:r>
            <a:r>
              <a:rPr lang="en-US" altLang="ja-JP" sz="2000" smtClean="0"/>
              <a:t>18pt</a:t>
            </a:r>
            <a:r>
              <a:rPr lang="ja-JP" altLang="en-US" sz="2000" smtClean="0"/>
              <a:t>　</a:t>
            </a:r>
            <a:r>
              <a:rPr lang="en-US" altLang="ja-JP" sz="2000" smtClean="0"/>
              <a:t>(</a:t>
            </a:r>
            <a:r>
              <a:rPr lang="ja-JP" altLang="en-US" sz="2000" smtClean="0"/>
              <a:t>漢字が入るなら</a:t>
            </a:r>
            <a:r>
              <a:rPr lang="en-US" altLang="ja-JP" sz="2000" smtClean="0"/>
              <a:t>20pt</a:t>
            </a:r>
            <a:r>
              <a:rPr lang="ja-JP" altLang="en-US" sz="2000" smtClean="0"/>
              <a:t>以上</a:t>
            </a:r>
            <a:r>
              <a:rPr lang="en-US" altLang="ja-JP" sz="2000" smtClean="0"/>
              <a:t>)</a:t>
            </a:r>
          </a:p>
          <a:p>
            <a:pPr lvl="1" eaLnBrk="1" hangingPunct="1"/>
            <a:r>
              <a:rPr lang="ja-JP" altLang="en-US" sz="2800" smtClean="0"/>
              <a:t>基本は</a:t>
            </a:r>
            <a:r>
              <a:rPr lang="en-US" altLang="ja-JP" sz="2800" smtClean="0"/>
              <a:t>28</a:t>
            </a:r>
            <a:r>
              <a:rPr lang="ja-JP" altLang="en-US" sz="2800" smtClean="0"/>
              <a:t>ポイント以上に</a:t>
            </a:r>
          </a:p>
          <a:p>
            <a:pPr eaLnBrk="1" hangingPunct="1"/>
            <a:r>
              <a:rPr lang="en-US" altLang="ja-JP" smtClean="0"/>
              <a:t>1</a:t>
            </a:r>
            <a:r>
              <a:rPr lang="ja-JP" altLang="en-US" smtClean="0"/>
              <a:t>スライドあたり</a:t>
            </a:r>
            <a:r>
              <a:rPr lang="en-US" altLang="ja-JP" smtClean="0"/>
              <a:t>8</a:t>
            </a:r>
            <a:r>
              <a:rPr lang="ja-JP" altLang="en-US" smtClean="0"/>
              <a:t>行以内、 </a:t>
            </a:r>
            <a:r>
              <a:rPr lang="en-US" altLang="ja-JP" smtClean="0"/>
              <a:t>1</a:t>
            </a:r>
            <a:r>
              <a:rPr lang="ja-JP" altLang="en-US" smtClean="0"/>
              <a:t>行は</a:t>
            </a:r>
            <a:r>
              <a:rPr lang="en-US" altLang="ja-JP" smtClean="0"/>
              <a:t>10</a:t>
            </a:r>
            <a:r>
              <a:rPr lang="ja-JP" altLang="en-US" smtClean="0"/>
              <a:t>～</a:t>
            </a:r>
            <a:r>
              <a:rPr lang="en-US" altLang="ja-JP" smtClean="0"/>
              <a:t>15</a:t>
            </a:r>
            <a:r>
              <a:rPr lang="ja-JP" altLang="en-US" smtClean="0"/>
              <a:t>文字まで</a:t>
            </a:r>
          </a:p>
        </p:txBody>
      </p:sp>
      <p:grpSp>
        <p:nvGrpSpPr>
          <p:cNvPr id="2" name="Group 6"/>
          <p:cNvGrpSpPr>
            <a:grpSpLocks/>
          </p:cNvGrpSpPr>
          <p:nvPr/>
        </p:nvGrpSpPr>
        <p:grpSpPr bwMode="auto">
          <a:xfrm>
            <a:off x="28575" y="2133600"/>
            <a:ext cx="1303338" cy="3600450"/>
            <a:chOff x="18" y="1344"/>
            <a:chExt cx="821" cy="2268"/>
          </a:xfrm>
        </p:grpSpPr>
        <p:sp>
          <p:nvSpPr>
            <p:cNvPr id="37900" name="AutoShape 4"/>
            <p:cNvSpPr>
              <a:spLocks/>
            </p:cNvSpPr>
            <p:nvPr/>
          </p:nvSpPr>
          <p:spPr bwMode="auto">
            <a:xfrm>
              <a:off x="703" y="1344"/>
              <a:ext cx="136" cy="2268"/>
            </a:xfrm>
            <a:prstGeom prst="leftBrace">
              <a:avLst>
                <a:gd name="adj1" fmla="val 138971"/>
                <a:gd name="adj2" fmla="val 50000"/>
              </a:avLst>
            </a:prstGeom>
            <a:noFill/>
            <a:ln w="25400">
              <a:solidFill>
                <a:schemeClr val="bg1"/>
              </a:solidFill>
              <a:round/>
              <a:headEnd/>
              <a:tailEnd/>
            </a:ln>
          </p:spPr>
          <p:txBody>
            <a:bodyPr anchor="ctr">
              <a:spAutoFit/>
            </a:bodyPr>
            <a:lstStyle/>
            <a:p>
              <a:endParaRPr lang="ja-JP" altLang="en-US"/>
            </a:p>
          </p:txBody>
        </p:sp>
        <p:sp>
          <p:nvSpPr>
            <p:cNvPr id="37901" name="Text Box 5"/>
            <p:cNvSpPr txBox="1">
              <a:spLocks noChangeArrowheads="1"/>
            </p:cNvSpPr>
            <p:nvPr/>
          </p:nvSpPr>
          <p:spPr bwMode="auto">
            <a:xfrm>
              <a:off x="18" y="1443"/>
              <a:ext cx="730" cy="2070"/>
            </a:xfrm>
            <a:prstGeom prst="rect">
              <a:avLst/>
            </a:prstGeom>
            <a:noFill/>
            <a:ln w="25400" algn="ctr">
              <a:noFill/>
              <a:miter lim="800000"/>
              <a:headEnd/>
              <a:tailEnd/>
            </a:ln>
          </p:spPr>
          <p:txBody>
            <a:bodyPr vert="eaVert">
              <a:spAutoFit/>
            </a:bodyPr>
            <a:lstStyle/>
            <a:p>
              <a:r>
                <a:rPr lang="ja-JP" altLang="en-US">
                  <a:solidFill>
                    <a:srgbClr val="FFFF00"/>
                  </a:solidFill>
                </a:rPr>
                <a:t>箇条書きはできれば３つまでに</a:t>
              </a:r>
            </a:p>
          </p:txBody>
        </p:sp>
      </p:grpSp>
      <p:grpSp>
        <p:nvGrpSpPr>
          <p:cNvPr id="3" name="Group 12"/>
          <p:cNvGrpSpPr>
            <a:grpSpLocks/>
          </p:cNvGrpSpPr>
          <p:nvPr/>
        </p:nvGrpSpPr>
        <p:grpSpPr bwMode="auto">
          <a:xfrm>
            <a:off x="1692275" y="2708275"/>
            <a:ext cx="7131050" cy="1512888"/>
            <a:chOff x="1066" y="1752"/>
            <a:chExt cx="4492" cy="1088"/>
          </a:xfrm>
        </p:grpSpPr>
        <p:sp>
          <p:nvSpPr>
            <p:cNvPr id="37898" name="Rectangle 9"/>
            <p:cNvSpPr>
              <a:spLocks noChangeArrowheads="1"/>
            </p:cNvSpPr>
            <p:nvPr/>
          </p:nvSpPr>
          <p:spPr bwMode="auto">
            <a:xfrm>
              <a:off x="1066" y="2115"/>
              <a:ext cx="3719" cy="725"/>
            </a:xfrm>
            <a:prstGeom prst="rect">
              <a:avLst/>
            </a:prstGeom>
            <a:noFill/>
            <a:ln w="25400" algn="ctr">
              <a:solidFill>
                <a:schemeClr val="bg1"/>
              </a:solidFill>
              <a:miter lim="800000"/>
              <a:headEnd/>
              <a:tailEnd/>
            </a:ln>
          </p:spPr>
          <p:txBody>
            <a:bodyPr wrap="none" anchor="ctr">
              <a:spAutoFit/>
            </a:bodyPr>
            <a:lstStyle/>
            <a:p>
              <a:endParaRPr lang="ja-JP" altLang="en-US"/>
            </a:p>
          </p:txBody>
        </p:sp>
        <p:sp>
          <p:nvSpPr>
            <p:cNvPr id="37899" name="Text Box 10"/>
            <p:cNvSpPr txBox="1">
              <a:spLocks noChangeArrowheads="1"/>
            </p:cNvSpPr>
            <p:nvPr/>
          </p:nvSpPr>
          <p:spPr bwMode="auto">
            <a:xfrm>
              <a:off x="3230" y="1752"/>
              <a:ext cx="2328" cy="785"/>
            </a:xfrm>
            <a:prstGeom prst="rect">
              <a:avLst/>
            </a:prstGeom>
            <a:solidFill>
              <a:srgbClr val="333333"/>
            </a:solidFill>
            <a:ln w="25400" algn="ctr">
              <a:solidFill>
                <a:schemeClr val="bg1"/>
              </a:solidFill>
              <a:miter lim="800000"/>
              <a:headEnd/>
              <a:tailEnd/>
            </a:ln>
          </p:spPr>
          <p:txBody>
            <a:bodyPr wrap="none">
              <a:spAutoFit/>
            </a:bodyPr>
            <a:lstStyle/>
            <a:p>
              <a:r>
                <a:rPr lang="ja-JP" altLang="en-US">
                  <a:solidFill>
                    <a:srgbClr val="FFFF00"/>
                  </a:solidFill>
                </a:rPr>
                <a:t>サブリストはなるべく</a:t>
              </a:r>
            </a:p>
            <a:p>
              <a:r>
                <a:rPr lang="ja-JP" altLang="en-US">
                  <a:solidFill>
                    <a:srgbClr val="FFFF00"/>
                  </a:solidFill>
                </a:rPr>
                <a:t>使わない</a:t>
              </a:r>
            </a:p>
          </p:txBody>
        </p:sp>
      </p:grpSp>
      <p:sp>
        <p:nvSpPr>
          <p:cNvPr id="14" name="六角形 13"/>
          <p:cNvSpPr/>
          <p:nvPr/>
        </p:nvSpPr>
        <p:spPr bwMode="auto">
          <a:xfrm>
            <a:off x="71438" y="71438"/>
            <a:ext cx="414337" cy="357187"/>
          </a:xfrm>
          <a:prstGeom prst="hexagon">
            <a:avLst/>
          </a:prstGeom>
          <a:solidFill>
            <a:schemeClr val="tx1">
              <a:lumMod val="75000"/>
              <a:lumOff val="25000"/>
            </a:schemeClr>
          </a:solidFill>
          <a:ln w="25400" cap="flat" cmpd="sng" algn="ctr">
            <a:noFill/>
            <a:prstDash val="solid"/>
            <a:round/>
            <a:headEnd type="none" w="med" len="med"/>
            <a:tailEnd type="none" w="med" len="med"/>
          </a:ln>
          <a:effectLst/>
        </p:spPr>
        <p:txBody>
          <a:bodyPr wrap="none">
            <a:spAutoFit/>
          </a:bodyPr>
          <a:lstStyle/>
          <a:p>
            <a:pPr>
              <a:defRPr/>
            </a:pPr>
            <a:endParaRPr lang="ja-JP" altLang="en-US"/>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8914" name="日付プレースホルダ 3"/>
          <p:cNvSpPr>
            <a:spLocks noGrp="1"/>
          </p:cNvSpPr>
          <p:nvPr>
            <p:ph type="dt" sz="quarter" idx="10"/>
          </p:nvPr>
        </p:nvSpPr>
        <p:spPr>
          <a:noFill/>
        </p:spPr>
        <p:txBody>
          <a:bodyPr/>
          <a:lstStyle/>
          <a:p>
            <a:r>
              <a:rPr lang="en-US" altLang="ja-JP" smtClean="0"/>
              <a:t>2014-05-16</a:t>
            </a:r>
            <a:endParaRPr lang="en-US" altLang="ja-JP"/>
          </a:p>
        </p:txBody>
      </p:sp>
      <p:sp>
        <p:nvSpPr>
          <p:cNvPr id="38915" name="フッター プレースホルダ 4"/>
          <p:cNvSpPr>
            <a:spLocks noGrp="1"/>
          </p:cNvSpPr>
          <p:nvPr>
            <p:ph type="ftr" sz="quarter" idx="11"/>
          </p:nvPr>
        </p:nvSpPr>
        <p:spPr>
          <a:noFill/>
        </p:spPr>
        <p:txBody>
          <a:bodyPr/>
          <a:lstStyle/>
          <a:p>
            <a:r>
              <a:rPr lang="ja-JP" altLang="en-US" smtClean="0"/>
              <a:t>流体研プレゼンテーション・セミナー</a:t>
            </a:r>
            <a:endParaRPr lang="en-US" altLang="ja-JP" smtClean="0"/>
          </a:p>
        </p:txBody>
      </p:sp>
      <p:sp>
        <p:nvSpPr>
          <p:cNvPr id="38916" name="スライド番号プレースホルダ 5"/>
          <p:cNvSpPr>
            <a:spLocks noGrp="1"/>
          </p:cNvSpPr>
          <p:nvPr>
            <p:ph type="sldNum" sz="quarter" idx="12"/>
          </p:nvPr>
        </p:nvSpPr>
        <p:spPr>
          <a:noFill/>
        </p:spPr>
        <p:txBody>
          <a:bodyPr/>
          <a:lstStyle/>
          <a:p>
            <a:fld id="{A7DBEC3A-0905-4D67-9EB8-4FAE04FC5353}" type="slidenum">
              <a:rPr lang="ja-JP" altLang="en-US" smtClean="0"/>
              <a:pPr/>
              <a:t>29</a:t>
            </a:fld>
            <a:endParaRPr lang="en-US" altLang="ja-JP" smtClean="0"/>
          </a:p>
        </p:txBody>
      </p:sp>
      <p:sp>
        <p:nvSpPr>
          <p:cNvPr id="38917" name="Rectangle 2"/>
          <p:cNvSpPr>
            <a:spLocks noGrp="1" noChangeArrowheads="1"/>
          </p:cNvSpPr>
          <p:nvPr>
            <p:ph type="title"/>
          </p:nvPr>
        </p:nvSpPr>
        <p:spPr/>
        <p:txBody>
          <a:bodyPr/>
          <a:lstStyle/>
          <a:p>
            <a:pPr eaLnBrk="1" hangingPunct="1"/>
            <a:r>
              <a:rPr lang="ja-JP" altLang="en-US" smtClean="0"/>
              <a:t>スライドの配色</a:t>
            </a:r>
          </a:p>
        </p:txBody>
      </p:sp>
      <p:sp>
        <p:nvSpPr>
          <p:cNvPr id="38918" name="Rectangle 3"/>
          <p:cNvSpPr>
            <a:spLocks noGrp="1" noChangeArrowheads="1"/>
          </p:cNvSpPr>
          <p:nvPr>
            <p:ph type="body" idx="1"/>
          </p:nvPr>
        </p:nvSpPr>
        <p:spPr/>
        <p:txBody>
          <a:bodyPr/>
          <a:lstStyle/>
          <a:p>
            <a:pPr eaLnBrk="1" hangingPunct="1"/>
            <a:r>
              <a:rPr lang="ja-JP" altLang="en-US" smtClean="0"/>
              <a:t>暗い背景に明るい文字は</a:t>
            </a:r>
            <a:r>
              <a:rPr lang="en-US" altLang="ja-JP" smtClean="0"/>
              <a:t>OK</a:t>
            </a:r>
          </a:p>
        </p:txBody>
      </p:sp>
    </p:spTree>
  </p:cSld>
  <p:clrMapOvr>
    <a:masterClrMapping/>
  </p:clrMapOvr>
  <p:transition>
    <p:cov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タイトル 6"/>
          <p:cNvSpPr>
            <a:spLocks noGrp="1"/>
          </p:cNvSpPr>
          <p:nvPr>
            <p:ph type="title"/>
          </p:nvPr>
        </p:nvSpPr>
        <p:spPr/>
        <p:txBody>
          <a:bodyPr/>
          <a:lstStyle/>
          <a:p>
            <a:r>
              <a:rPr lang="ja-JP" altLang="en-US" dirty="0" smtClean="0"/>
              <a:t>富士吉田合宿とは</a:t>
            </a:r>
          </a:p>
        </p:txBody>
      </p:sp>
      <p:pic>
        <p:nvPicPr>
          <p:cNvPr id="13315" name="コンテンツ プレースホルダ 9" descr="RIMG0360.JPG"/>
          <p:cNvPicPr>
            <a:picLocks noGrp="1" noChangeAspect="1"/>
          </p:cNvPicPr>
          <p:nvPr>
            <p:ph sz="half" idx="1"/>
          </p:nvPr>
        </p:nvPicPr>
        <p:blipFill>
          <a:blip r:embed="rId3" cstate="print"/>
          <a:srcRect/>
          <a:stretch>
            <a:fillRect/>
          </a:stretch>
        </p:blipFill>
        <p:spPr>
          <a:xfrm>
            <a:off x="4786313" y="1556792"/>
            <a:ext cx="3810000" cy="2857500"/>
          </a:xfrm>
          <a:prstGeom prst="rect">
            <a:avLst/>
          </a:prstGeom>
          <a:ln>
            <a:noFill/>
          </a:ln>
          <a:effectLst>
            <a:softEdge rad="112500"/>
          </a:effectLst>
        </p:spPr>
      </p:pic>
      <p:sp>
        <p:nvSpPr>
          <p:cNvPr id="13316" name="コンテンツ プレースホルダ 8"/>
          <p:cNvSpPr>
            <a:spLocks noGrp="1"/>
          </p:cNvSpPr>
          <p:nvPr>
            <p:ph sz="half" idx="2"/>
          </p:nvPr>
        </p:nvSpPr>
        <p:spPr>
          <a:xfrm>
            <a:off x="642938" y="4509120"/>
            <a:ext cx="8001000" cy="1586880"/>
          </a:xfrm>
        </p:spPr>
        <p:txBody>
          <a:bodyPr/>
          <a:lstStyle/>
          <a:p>
            <a:r>
              <a:rPr lang="ja-JP" altLang="en-US" sz="3200" dirty="0" smtClean="0"/>
              <a:t>卒論生が研究内容の報告（所信表明演説）をする</a:t>
            </a:r>
            <a:endParaRPr lang="en-US" altLang="ja-JP" sz="3200" dirty="0" smtClean="0"/>
          </a:p>
          <a:p>
            <a:r>
              <a:rPr lang="en-US" altLang="ja-JP" sz="3200" dirty="0" smtClean="0"/>
              <a:t>2014</a:t>
            </a:r>
            <a:r>
              <a:rPr lang="ja-JP" altLang="en-US" sz="3200" dirty="0" smtClean="0"/>
              <a:t>年度</a:t>
            </a:r>
            <a:r>
              <a:rPr lang="ja-JP" altLang="en-US" sz="3200" dirty="0" smtClean="0"/>
              <a:t>は</a:t>
            </a:r>
            <a:r>
              <a:rPr lang="en-US" altLang="ja-JP" sz="3200" dirty="0" smtClean="0"/>
              <a:t>5</a:t>
            </a:r>
            <a:r>
              <a:rPr lang="ja-JP" altLang="en-US" sz="3200" dirty="0" smtClean="0"/>
              <a:t>月</a:t>
            </a:r>
            <a:r>
              <a:rPr lang="en-US" altLang="ja-JP" sz="3200" dirty="0" smtClean="0"/>
              <a:t>24</a:t>
            </a:r>
            <a:r>
              <a:rPr lang="ja-JP" altLang="en-US" sz="3200" dirty="0" err="1" smtClean="0"/>
              <a:t>，</a:t>
            </a:r>
            <a:r>
              <a:rPr lang="en-US" altLang="ja-JP" sz="3200" dirty="0" smtClean="0"/>
              <a:t>25</a:t>
            </a:r>
            <a:r>
              <a:rPr lang="ja-JP" altLang="en-US" sz="3200" dirty="0" smtClean="0"/>
              <a:t>日</a:t>
            </a:r>
            <a:endParaRPr lang="ja-JP" altLang="en-US" sz="3200" dirty="0" smtClean="0"/>
          </a:p>
        </p:txBody>
      </p:sp>
      <p:sp>
        <p:nvSpPr>
          <p:cNvPr id="13317" name="日付プレースホルダ 3"/>
          <p:cNvSpPr>
            <a:spLocks noGrp="1"/>
          </p:cNvSpPr>
          <p:nvPr>
            <p:ph type="dt" sz="quarter" idx="10"/>
          </p:nvPr>
        </p:nvSpPr>
        <p:spPr>
          <a:noFill/>
        </p:spPr>
        <p:txBody>
          <a:bodyPr/>
          <a:lstStyle/>
          <a:p>
            <a:r>
              <a:rPr lang="en-US" altLang="ja-JP" smtClean="0"/>
              <a:t>2014-05-16</a:t>
            </a:r>
            <a:endParaRPr lang="en-US" altLang="ja-JP"/>
          </a:p>
        </p:txBody>
      </p:sp>
      <p:sp>
        <p:nvSpPr>
          <p:cNvPr id="13318" name="フッター プレースホルダ 4"/>
          <p:cNvSpPr>
            <a:spLocks noGrp="1"/>
          </p:cNvSpPr>
          <p:nvPr>
            <p:ph type="ftr" sz="quarter" idx="11"/>
          </p:nvPr>
        </p:nvSpPr>
        <p:spPr>
          <a:noFill/>
        </p:spPr>
        <p:txBody>
          <a:bodyPr/>
          <a:lstStyle/>
          <a:p>
            <a:r>
              <a:rPr lang="ja-JP" altLang="en-US" smtClean="0"/>
              <a:t>流体研プレゼンテーション・セミナー</a:t>
            </a:r>
            <a:endParaRPr lang="en-US" altLang="ja-JP" smtClean="0"/>
          </a:p>
        </p:txBody>
      </p:sp>
      <p:sp>
        <p:nvSpPr>
          <p:cNvPr id="13319" name="スライド番号プレースホルダ 5"/>
          <p:cNvSpPr>
            <a:spLocks noGrp="1"/>
          </p:cNvSpPr>
          <p:nvPr>
            <p:ph type="sldNum" sz="quarter" idx="12"/>
          </p:nvPr>
        </p:nvSpPr>
        <p:spPr>
          <a:noFill/>
        </p:spPr>
        <p:txBody>
          <a:bodyPr/>
          <a:lstStyle/>
          <a:p>
            <a:fld id="{B5CFE9F6-59E9-4C54-B1F9-1234C5E14510}" type="slidenum">
              <a:rPr lang="ja-JP" altLang="en-US" smtClean="0"/>
              <a:pPr/>
              <a:t>3</a:t>
            </a:fld>
            <a:endParaRPr lang="en-US" altLang="ja-JP" smtClean="0"/>
          </a:p>
        </p:txBody>
      </p:sp>
      <p:pic>
        <p:nvPicPr>
          <p:cNvPr id="13320" name="図 11" descr="RIMG0343.JPG"/>
          <p:cNvPicPr>
            <a:picLocks noChangeAspect="1"/>
          </p:cNvPicPr>
          <p:nvPr/>
        </p:nvPicPr>
        <p:blipFill>
          <a:blip r:embed="rId4" cstate="print"/>
          <a:srcRect/>
          <a:stretch>
            <a:fillRect/>
          </a:stretch>
        </p:blipFill>
        <p:spPr bwMode="auto">
          <a:xfrm>
            <a:off x="642938" y="1574255"/>
            <a:ext cx="3786187" cy="2840037"/>
          </a:xfrm>
          <a:prstGeom prst="rect">
            <a:avLst/>
          </a:prstGeom>
          <a:ln>
            <a:noFill/>
          </a:ln>
          <a:effectLst>
            <a:softEdge rad="112500"/>
          </a:effectLst>
        </p:spPr>
      </p:pic>
    </p:spTree>
  </p:cSld>
  <p:clrMapOvr>
    <a:masterClrMapping/>
  </p:clrMapOvr>
  <p:transition>
    <p:cove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CF5"/>
        </a:solidFill>
        <a:effectLst/>
      </p:bgPr>
    </p:bg>
    <p:spTree>
      <p:nvGrpSpPr>
        <p:cNvPr id="1" name=""/>
        <p:cNvGrpSpPr/>
        <p:nvPr/>
      </p:nvGrpSpPr>
      <p:grpSpPr>
        <a:xfrm>
          <a:off x="0" y="0"/>
          <a:ext cx="0" cy="0"/>
          <a:chOff x="0" y="0"/>
          <a:chExt cx="0" cy="0"/>
        </a:xfrm>
      </p:grpSpPr>
      <p:sp>
        <p:nvSpPr>
          <p:cNvPr id="39938" name="日付プレースホルダ 3"/>
          <p:cNvSpPr>
            <a:spLocks noGrp="1"/>
          </p:cNvSpPr>
          <p:nvPr>
            <p:ph type="dt" sz="quarter" idx="10"/>
          </p:nvPr>
        </p:nvSpPr>
        <p:spPr>
          <a:noFill/>
        </p:spPr>
        <p:txBody>
          <a:bodyPr/>
          <a:lstStyle/>
          <a:p>
            <a:r>
              <a:rPr lang="en-US" altLang="ja-JP" smtClean="0">
                <a:solidFill>
                  <a:schemeClr val="tx1"/>
                </a:solidFill>
              </a:rPr>
              <a:t>2014-05-16</a:t>
            </a:r>
            <a:endParaRPr lang="en-US" altLang="ja-JP" dirty="0">
              <a:solidFill>
                <a:schemeClr val="tx1"/>
              </a:solidFill>
            </a:endParaRPr>
          </a:p>
        </p:txBody>
      </p:sp>
      <p:sp>
        <p:nvSpPr>
          <p:cNvPr id="39939" name="フッター プレースホルダ 4"/>
          <p:cNvSpPr>
            <a:spLocks noGrp="1"/>
          </p:cNvSpPr>
          <p:nvPr>
            <p:ph type="ftr" sz="quarter" idx="11"/>
          </p:nvPr>
        </p:nvSpPr>
        <p:spPr>
          <a:noFill/>
        </p:spPr>
        <p:txBody>
          <a:bodyPr/>
          <a:lstStyle/>
          <a:p>
            <a:r>
              <a:rPr lang="ja-JP" altLang="en-US" smtClean="0">
                <a:solidFill>
                  <a:schemeClr val="tx1"/>
                </a:solidFill>
              </a:rPr>
              <a:t>流体研プレゼンテーション・セミナー</a:t>
            </a:r>
            <a:endParaRPr lang="en-US" altLang="ja-JP" smtClean="0">
              <a:solidFill>
                <a:schemeClr val="tx1"/>
              </a:solidFill>
            </a:endParaRPr>
          </a:p>
        </p:txBody>
      </p:sp>
      <p:sp>
        <p:nvSpPr>
          <p:cNvPr id="39940" name="スライド番号プレースホルダ 5"/>
          <p:cNvSpPr>
            <a:spLocks noGrp="1"/>
          </p:cNvSpPr>
          <p:nvPr>
            <p:ph type="sldNum" sz="quarter" idx="12"/>
          </p:nvPr>
        </p:nvSpPr>
        <p:spPr>
          <a:noFill/>
        </p:spPr>
        <p:txBody>
          <a:bodyPr/>
          <a:lstStyle/>
          <a:p>
            <a:fld id="{ECE02AA0-4E87-4E8A-AAC9-F13CE0280BB7}" type="slidenum">
              <a:rPr lang="ja-JP" altLang="en-US" smtClean="0">
                <a:solidFill>
                  <a:schemeClr val="tx1"/>
                </a:solidFill>
              </a:rPr>
              <a:pPr/>
              <a:t>30</a:t>
            </a:fld>
            <a:endParaRPr lang="en-US" altLang="ja-JP" smtClean="0">
              <a:solidFill>
                <a:schemeClr val="tx1"/>
              </a:solidFill>
            </a:endParaRPr>
          </a:p>
        </p:txBody>
      </p:sp>
      <p:sp>
        <p:nvSpPr>
          <p:cNvPr id="39941" name="Rectangle 2"/>
          <p:cNvSpPr>
            <a:spLocks noGrp="1" noChangeArrowheads="1"/>
          </p:cNvSpPr>
          <p:nvPr>
            <p:ph type="title"/>
          </p:nvPr>
        </p:nvSpPr>
        <p:spPr/>
        <p:txBody>
          <a:bodyPr/>
          <a:lstStyle/>
          <a:p>
            <a:pPr eaLnBrk="1" hangingPunct="1"/>
            <a:r>
              <a:rPr lang="ja-JP" altLang="en-US" smtClean="0">
                <a:solidFill>
                  <a:schemeClr val="tx1"/>
                </a:solidFill>
              </a:rPr>
              <a:t>スライドの配色</a:t>
            </a:r>
          </a:p>
        </p:txBody>
      </p:sp>
      <p:sp>
        <p:nvSpPr>
          <p:cNvPr id="39942" name="Rectangle 3"/>
          <p:cNvSpPr>
            <a:spLocks noGrp="1" noChangeArrowheads="1"/>
          </p:cNvSpPr>
          <p:nvPr>
            <p:ph type="body" idx="1"/>
          </p:nvPr>
        </p:nvSpPr>
        <p:spPr/>
        <p:txBody>
          <a:bodyPr/>
          <a:lstStyle/>
          <a:p>
            <a:pPr eaLnBrk="1" hangingPunct="1"/>
            <a:r>
              <a:rPr lang="ja-JP" altLang="en-US" dirty="0" smtClean="0">
                <a:solidFill>
                  <a:schemeClr val="tx1"/>
                </a:solidFill>
              </a:rPr>
              <a:t>明るい背景に暗い文字も</a:t>
            </a:r>
            <a:r>
              <a:rPr lang="en-US" altLang="ja-JP" dirty="0" smtClean="0">
                <a:solidFill>
                  <a:schemeClr val="tx1"/>
                </a:solidFill>
              </a:rPr>
              <a:t>OK</a:t>
            </a:r>
          </a:p>
          <a:p>
            <a:pPr eaLnBrk="1" hangingPunct="1"/>
            <a:r>
              <a:rPr lang="ja-JP" altLang="en-US" dirty="0" smtClean="0">
                <a:solidFill>
                  <a:schemeClr val="tx1"/>
                </a:solidFill>
              </a:rPr>
              <a:t>狭い部屋、明るい部屋向き</a:t>
            </a:r>
          </a:p>
        </p:txBody>
      </p:sp>
      <p:sp>
        <p:nvSpPr>
          <p:cNvPr id="39943" name="Text Box 4"/>
          <p:cNvSpPr txBox="1">
            <a:spLocks noChangeArrowheads="1"/>
          </p:cNvSpPr>
          <p:nvPr/>
        </p:nvSpPr>
        <p:spPr bwMode="auto">
          <a:xfrm>
            <a:off x="4211638" y="5013325"/>
            <a:ext cx="4411662" cy="1187450"/>
          </a:xfrm>
          <a:prstGeom prst="rect">
            <a:avLst/>
          </a:prstGeom>
          <a:noFill/>
          <a:ln w="25400" algn="ctr">
            <a:noFill/>
            <a:miter lim="800000"/>
            <a:headEnd/>
            <a:tailEnd/>
          </a:ln>
        </p:spPr>
        <p:txBody>
          <a:bodyPr wrap="none">
            <a:spAutoFit/>
          </a:bodyPr>
          <a:lstStyle/>
          <a:p>
            <a:r>
              <a:rPr lang="en-US" altLang="ja-JP" sz="2400">
                <a:solidFill>
                  <a:schemeClr val="tx1"/>
                </a:solidFill>
              </a:rPr>
              <a:t>※</a:t>
            </a:r>
            <a:r>
              <a:rPr lang="ja-JP" altLang="en-US" sz="2400">
                <a:solidFill>
                  <a:schemeClr val="tx1"/>
                </a:solidFill>
              </a:rPr>
              <a:t>金野は真っ白のバックが苦手</a:t>
            </a:r>
          </a:p>
          <a:p>
            <a:r>
              <a:rPr lang="ja-JP" altLang="en-US" sz="2400">
                <a:solidFill>
                  <a:schemeClr val="tx1"/>
                </a:solidFill>
              </a:rPr>
              <a:t>　このスライドはバックに少しだけ</a:t>
            </a:r>
          </a:p>
          <a:p>
            <a:r>
              <a:rPr lang="ja-JP" altLang="en-US" sz="2400">
                <a:solidFill>
                  <a:schemeClr val="tx1"/>
                </a:solidFill>
              </a:rPr>
              <a:t>　クリーム色を入れています。</a:t>
            </a:r>
          </a:p>
        </p:txBody>
      </p:sp>
    </p:spTree>
  </p:cSld>
  <p:clrMapOvr>
    <a:masterClrMapping/>
  </p:clrMapOvr>
  <p:transition>
    <p:cove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40962" name="日付プレースホルダ 3"/>
          <p:cNvSpPr>
            <a:spLocks noGrp="1"/>
          </p:cNvSpPr>
          <p:nvPr>
            <p:ph type="dt" sz="quarter" idx="10"/>
          </p:nvPr>
        </p:nvSpPr>
        <p:spPr>
          <a:noFill/>
        </p:spPr>
        <p:txBody>
          <a:bodyPr/>
          <a:lstStyle/>
          <a:p>
            <a:r>
              <a:rPr lang="en-US" altLang="ja-JP" smtClean="0"/>
              <a:t>2014-05-16</a:t>
            </a:r>
            <a:endParaRPr lang="en-US" altLang="ja-JP"/>
          </a:p>
        </p:txBody>
      </p:sp>
      <p:sp>
        <p:nvSpPr>
          <p:cNvPr id="40963" name="フッター プレースホルダ 4"/>
          <p:cNvSpPr>
            <a:spLocks noGrp="1"/>
          </p:cNvSpPr>
          <p:nvPr>
            <p:ph type="ftr" sz="quarter" idx="11"/>
          </p:nvPr>
        </p:nvSpPr>
        <p:spPr>
          <a:noFill/>
        </p:spPr>
        <p:txBody>
          <a:bodyPr/>
          <a:lstStyle/>
          <a:p>
            <a:r>
              <a:rPr lang="ja-JP" altLang="en-US" smtClean="0"/>
              <a:t>流体研プレゼンテーション・セミナー</a:t>
            </a:r>
            <a:endParaRPr lang="en-US" altLang="ja-JP" smtClean="0"/>
          </a:p>
        </p:txBody>
      </p:sp>
      <p:sp>
        <p:nvSpPr>
          <p:cNvPr id="40964" name="スライド番号プレースホルダ 5"/>
          <p:cNvSpPr>
            <a:spLocks noGrp="1"/>
          </p:cNvSpPr>
          <p:nvPr>
            <p:ph type="sldNum" sz="quarter" idx="12"/>
          </p:nvPr>
        </p:nvSpPr>
        <p:spPr>
          <a:noFill/>
        </p:spPr>
        <p:txBody>
          <a:bodyPr/>
          <a:lstStyle/>
          <a:p>
            <a:fld id="{4926F4D4-DF50-4A3D-8F50-B5C6638AC472}" type="slidenum">
              <a:rPr lang="ja-JP" altLang="en-US" smtClean="0"/>
              <a:pPr/>
              <a:t>31</a:t>
            </a:fld>
            <a:endParaRPr lang="en-US" altLang="ja-JP" smtClean="0"/>
          </a:p>
        </p:txBody>
      </p:sp>
      <p:sp>
        <p:nvSpPr>
          <p:cNvPr id="40965" name="Rectangle 2"/>
          <p:cNvSpPr>
            <a:spLocks noGrp="1" noChangeArrowheads="1"/>
          </p:cNvSpPr>
          <p:nvPr>
            <p:ph type="title"/>
          </p:nvPr>
        </p:nvSpPr>
        <p:spPr/>
        <p:txBody>
          <a:bodyPr/>
          <a:lstStyle/>
          <a:p>
            <a:pPr eaLnBrk="1" hangingPunct="1"/>
            <a:r>
              <a:rPr lang="ja-JP" altLang="en-US" smtClean="0"/>
              <a:t>スライドの配色</a:t>
            </a:r>
          </a:p>
        </p:txBody>
      </p:sp>
      <p:sp>
        <p:nvSpPr>
          <p:cNvPr id="40966" name="Rectangle 3"/>
          <p:cNvSpPr>
            <a:spLocks noGrp="1" noChangeArrowheads="1"/>
          </p:cNvSpPr>
          <p:nvPr>
            <p:ph type="body" idx="1"/>
          </p:nvPr>
        </p:nvSpPr>
        <p:spPr/>
        <p:txBody>
          <a:bodyPr/>
          <a:lstStyle/>
          <a:p>
            <a:pPr eaLnBrk="1" hangingPunct="1"/>
            <a:r>
              <a:rPr lang="ja-JP" altLang="en-US" smtClean="0"/>
              <a:t>黒または紺色の背景に白い文字がベスト、と主張する人は多い。</a:t>
            </a:r>
          </a:p>
          <a:p>
            <a:pPr eaLnBrk="1" hangingPunct="1"/>
            <a:r>
              <a:rPr lang="ja-JP" altLang="en-US" smtClean="0"/>
              <a:t>広い部屋向き</a:t>
            </a:r>
          </a:p>
        </p:txBody>
      </p:sp>
    </p:spTree>
  </p:cSld>
  <p:clrMapOvr>
    <a:masterClrMapping/>
  </p:clrMapOvr>
  <p:transition>
    <p:cove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日付プレースホルダ 3"/>
          <p:cNvSpPr>
            <a:spLocks noGrp="1"/>
          </p:cNvSpPr>
          <p:nvPr>
            <p:ph type="dt" sz="quarter" idx="10"/>
          </p:nvPr>
        </p:nvSpPr>
        <p:spPr>
          <a:noFill/>
        </p:spPr>
        <p:txBody>
          <a:bodyPr/>
          <a:lstStyle/>
          <a:p>
            <a:r>
              <a:rPr lang="en-US" altLang="ja-JP" smtClean="0"/>
              <a:t>2014-05-16</a:t>
            </a:r>
            <a:endParaRPr lang="en-US" altLang="ja-JP"/>
          </a:p>
        </p:txBody>
      </p:sp>
      <p:sp>
        <p:nvSpPr>
          <p:cNvPr id="41987" name="フッター プレースホルダ 4"/>
          <p:cNvSpPr>
            <a:spLocks noGrp="1"/>
          </p:cNvSpPr>
          <p:nvPr>
            <p:ph type="ftr" sz="quarter" idx="11"/>
          </p:nvPr>
        </p:nvSpPr>
        <p:spPr>
          <a:noFill/>
        </p:spPr>
        <p:txBody>
          <a:bodyPr/>
          <a:lstStyle/>
          <a:p>
            <a:r>
              <a:rPr lang="ja-JP" altLang="en-US" smtClean="0"/>
              <a:t>流体研プレゼンテーション・セミナー</a:t>
            </a:r>
            <a:endParaRPr lang="en-US" altLang="ja-JP" smtClean="0"/>
          </a:p>
        </p:txBody>
      </p:sp>
      <p:sp>
        <p:nvSpPr>
          <p:cNvPr id="41988" name="スライド番号プレースホルダ 5"/>
          <p:cNvSpPr>
            <a:spLocks noGrp="1"/>
          </p:cNvSpPr>
          <p:nvPr>
            <p:ph type="sldNum" sz="quarter" idx="12"/>
          </p:nvPr>
        </p:nvSpPr>
        <p:spPr>
          <a:noFill/>
        </p:spPr>
        <p:txBody>
          <a:bodyPr/>
          <a:lstStyle/>
          <a:p>
            <a:fld id="{E52204B9-5E62-4C1A-8F71-690743493E36}" type="slidenum">
              <a:rPr lang="ja-JP" altLang="en-US" smtClean="0"/>
              <a:pPr/>
              <a:t>32</a:t>
            </a:fld>
            <a:endParaRPr lang="en-US" altLang="ja-JP" smtClean="0"/>
          </a:p>
        </p:txBody>
      </p:sp>
      <p:sp>
        <p:nvSpPr>
          <p:cNvPr id="41989" name="Rectangle 2"/>
          <p:cNvSpPr>
            <a:spLocks noGrp="1" noChangeArrowheads="1"/>
          </p:cNvSpPr>
          <p:nvPr>
            <p:ph type="title"/>
          </p:nvPr>
        </p:nvSpPr>
        <p:spPr/>
        <p:txBody>
          <a:bodyPr/>
          <a:lstStyle/>
          <a:p>
            <a:pPr eaLnBrk="1" hangingPunct="1"/>
            <a:r>
              <a:rPr lang="ja-JP" altLang="en-US" dirty="0" smtClean="0"/>
              <a:t>スライドの配色・悪い例</a:t>
            </a:r>
          </a:p>
        </p:txBody>
      </p:sp>
      <p:sp>
        <p:nvSpPr>
          <p:cNvPr id="41990" name="Rectangle 3"/>
          <p:cNvSpPr>
            <a:spLocks noGrp="1" noChangeArrowheads="1"/>
          </p:cNvSpPr>
          <p:nvPr>
            <p:ph type="body" idx="1"/>
          </p:nvPr>
        </p:nvSpPr>
        <p:spPr>
          <a:xfrm>
            <a:off x="685800" y="1844675"/>
            <a:ext cx="7772400" cy="1016000"/>
          </a:xfrm>
          <a:solidFill>
            <a:srgbClr val="FF0000"/>
          </a:solidFill>
        </p:spPr>
        <p:txBody>
          <a:bodyPr/>
          <a:lstStyle/>
          <a:p>
            <a:pPr eaLnBrk="1" hangingPunct="1"/>
            <a:r>
              <a:rPr lang="ja-JP" altLang="en-US" dirty="0" smtClean="0">
                <a:solidFill>
                  <a:srgbClr val="33CC33"/>
                </a:solidFill>
              </a:rPr>
              <a:t>赤い背景に緑の文字　</a:t>
            </a:r>
            <a:r>
              <a:rPr lang="en-US" altLang="ja-JP" dirty="0" smtClean="0">
                <a:solidFill>
                  <a:srgbClr val="33CC33"/>
                </a:solidFill>
                <a:sym typeface="Wingdings" pitchFamily="2" charset="2"/>
              </a:rPr>
              <a:t></a:t>
            </a:r>
            <a:r>
              <a:rPr lang="ja-JP" altLang="en-US" dirty="0" smtClean="0">
                <a:solidFill>
                  <a:srgbClr val="33CC33"/>
                </a:solidFill>
              </a:rPr>
              <a:t>　最悪</a:t>
            </a:r>
            <a:r>
              <a:rPr lang="en-US" altLang="ja-JP" dirty="0" smtClean="0">
                <a:solidFill>
                  <a:srgbClr val="33CC33"/>
                </a:solidFill>
              </a:rPr>
              <a:t>!!</a:t>
            </a:r>
          </a:p>
        </p:txBody>
      </p:sp>
      <p:sp>
        <p:nvSpPr>
          <p:cNvPr id="41991" name="Rectangle 4"/>
          <p:cNvSpPr>
            <a:spLocks noChangeArrowheads="1"/>
          </p:cNvSpPr>
          <p:nvPr/>
        </p:nvSpPr>
        <p:spPr bwMode="auto">
          <a:xfrm>
            <a:off x="684213" y="2997200"/>
            <a:ext cx="7772400" cy="936625"/>
          </a:xfrm>
          <a:prstGeom prst="rect">
            <a:avLst/>
          </a:prstGeom>
          <a:solidFill>
            <a:schemeClr val="folHlink"/>
          </a:solidFill>
          <a:ln w="9525">
            <a:noFill/>
            <a:miter lim="800000"/>
            <a:headEnd/>
            <a:tailEnd/>
          </a:ln>
        </p:spPr>
        <p:txBody>
          <a:bodyPr/>
          <a:lstStyle/>
          <a:p>
            <a:pPr marL="342900" indent="-342900">
              <a:spcBef>
                <a:spcPct val="20000"/>
              </a:spcBef>
              <a:buFontTx/>
              <a:buChar char="•"/>
            </a:pPr>
            <a:r>
              <a:rPr lang="ja-JP" altLang="en-US" sz="3600">
                <a:solidFill>
                  <a:schemeClr val="bg2"/>
                </a:solidFill>
              </a:rPr>
              <a:t>明度の差が小さい組み合わせ</a:t>
            </a:r>
            <a:endParaRPr lang="en-US" altLang="ja-JP" sz="3600">
              <a:solidFill>
                <a:schemeClr val="bg2"/>
              </a:solidFill>
            </a:endParaRPr>
          </a:p>
        </p:txBody>
      </p:sp>
      <p:sp>
        <p:nvSpPr>
          <p:cNvPr id="41992" name="Rectangle 5"/>
          <p:cNvSpPr>
            <a:spLocks noChangeArrowheads="1"/>
          </p:cNvSpPr>
          <p:nvPr/>
        </p:nvSpPr>
        <p:spPr bwMode="auto">
          <a:xfrm>
            <a:off x="687388" y="4076700"/>
            <a:ext cx="7772400" cy="936625"/>
          </a:xfrm>
          <a:prstGeom prst="rect">
            <a:avLst/>
          </a:prstGeom>
          <a:solidFill>
            <a:schemeClr val="bg1"/>
          </a:solidFill>
          <a:ln w="9525">
            <a:noFill/>
            <a:miter lim="800000"/>
            <a:headEnd/>
            <a:tailEnd/>
          </a:ln>
        </p:spPr>
        <p:txBody>
          <a:bodyPr/>
          <a:lstStyle/>
          <a:p>
            <a:pPr marL="342900" indent="-342900">
              <a:spcBef>
                <a:spcPct val="20000"/>
              </a:spcBef>
              <a:buFontTx/>
              <a:buChar char="•"/>
            </a:pPr>
            <a:r>
              <a:rPr lang="ja-JP" altLang="en-US" sz="3600">
                <a:solidFill>
                  <a:srgbClr val="FFFF00"/>
                </a:solidFill>
              </a:rPr>
              <a:t>明度の差が小さい組み合わせ</a:t>
            </a:r>
            <a:endParaRPr lang="en-US" altLang="ja-JP" sz="3600">
              <a:solidFill>
                <a:srgbClr val="FFFF00"/>
              </a:solidFill>
            </a:endParaRPr>
          </a:p>
        </p:txBody>
      </p:sp>
      <p:sp>
        <p:nvSpPr>
          <p:cNvPr id="41993" name="Text Box 6"/>
          <p:cNvSpPr txBox="1">
            <a:spLocks noChangeArrowheads="1"/>
          </p:cNvSpPr>
          <p:nvPr/>
        </p:nvSpPr>
        <p:spPr bwMode="auto">
          <a:xfrm>
            <a:off x="1181100" y="5033963"/>
            <a:ext cx="6919913" cy="1066800"/>
          </a:xfrm>
          <a:prstGeom prst="rect">
            <a:avLst/>
          </a:prstGeom>
          <a:noFill/>
          <a:ln w="25400" algn="ctr">
            <a:noFill/>
            <a:miter lim="800000"/>
            <a:headEnd/>
            <a:tailEnd/>
          </a:ln>
        </p:spPr>
        <p:txBody>
          <a:bodyPr wrap="none">
            <a:spAutoFit/>
          </a:bodyPr>
          <a:lstStyle/>
          <a:p>
            <a:r>
              <a:rPr lang="ja-JP" altLang="en-US"/>
              <a:t>パソコンの画面では読めても、</a:t>
            </a:r>
          </a:p>
          <a:p>
            <a:r>
              <a:rPr lang="ja-JP" altLang="en-US"/>
              <a:t>プロジェクターだと読めないことがある。</a:t>
            </a:r>
          </a:p>
        </p:txBody>
      </p:sp>
    </p:spTree>
  </p:cSld>
  <p:clrMapOvr>
    <a:masterClrMapping/>
  </p:clrMapOvr>
  <p:transition>
    <p:cove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日付プレースホルダ 3"/>
          <p:cNvSpPr>
            <a:spLocks noGrp="1"/>
          </p:cNvSpPr>
          <p:nvPr>
            <p:ph type="dt" sz="quarter" idx="10"/>
          </p:nvPr>
        </p:nvSpPr>
        <p:spPr>
          <a:noFill/>
        </p:spPr>
        <p:txBody>
          <a:bodyPr/>
          <a:lstStyle/>
          <a:p>
            <a:r>
              <a:rPr lang="en-US" altLang="ja-JP" smtClean="0"/>
              <a:t>2014-05-16</a:t>
            </a:r>
            <a:endParaRPr lang="en-US" altLang="ja-JP"/>
          </a:p>
        </p:txBody>
      </p:sp>
      <p:sp>
        <p:nvSpPr>
          <p:cNvPr id="43011" name="フッター プレースホルダ 4"/>
          <p:cNvSpPr>
            <a:spLocks noGrp="1"/>
          </p:cNvSpPr>
          <p:nvPr>
            <p:ph type="ftr" sz="quarter" idx="11"/>
          </p:nvPr>
        </p:nvSpPr>
        <p:spPr>
          <a:noFill/>
        </p:spPr>
        <p:txBody>
          <a:bodyPr/>
          <a:lstStyle/>
          <a:p>
            <a:r>
              <a:rPr lang="ja-JP" altLang="en-US" smtClean="0"/>
              <a:t>流体研プレゼンテーション・セミナー</a:t>
            </a:r>
            <a:endParaRPr lang="en-US" altLang="ja-JP" smtClean="0"/>
          </a:p>
        </p:txBody>
      </p:sp>
      <p:sp>
        <p:nvSpPr>
          <p:cNvPr id="43012" name="スライド番号プレースホルダ 5"/>
          <p:cNvSpPr>
            <a:spLocks noGrp="1"/>
          </p:cNvSpPr>
          <p:nvPr>
            <p:ph type="sldNum" sz="quarter" idx="12"/>
          </p:nvPr>
        </p:nvSpPr>
        <p:spPr>
          <a:noFill/>
        </p:spPr>
        <p:txBody>
          <a:bodyPr/>
          <a:lstStyle/>
          <a:p>
            <a:fld id="{0FCD1A0C-70EC-4BBA-8D6C-F43D883C7C31}" type="slidenum">
              <a:rPr lang="ja-JP" altLang="en-US" smtClean="0"/>
              <a:pPr/>
              <a:t>33</a:t>
            </a:fld>
            <a:endParaRPr lang="en-US" altLang="ja-JP" smtClean="0"/>
          </a:p>
        </p:txBody>
      </p:sp>
      <p:sp>
        <p:nvSpPr>
          <p:cNvPr id="43013" name="Rectangle 2"/>
          <p:cNvSpPr>
            <a:spLocks noGrp="1" noChangeArrowheads="1"/>
          </p:cNvSpPr>
          <p:nvPr>
            <p:ph type="title"/>
          </p:nvPr>
        </p:nvSpPr>
        <p:spPr/>
        <p:txBody>
          <a:bodyPr/>
          <a:lstStyle/>
          <a:p>
            <a:pPr eaLnBrk="1" hangingPunct="1"/>
            <a:r>
              <a:rPr lang="ja-JP" altLang="en-US" smtClean="0"/>
              <a:t>スライドの背景</a:t>
            </a:r>
          </a:p>
        </p:txBody>
      </p:sp>
      <p:sp>
        <p:nvSpPr>
          <p:cNvPr id="43014" name="Rectangle 3"/>
          <p:cNvSpPr>
            <a:spLocks noGrp="1" noChangeArrowheads="1"/>
          </p:cNvSpPr>
          <p:nvPr>
            <p:ph type="body" idx="1"/>
          </p:nvPr>
        </p:nvSpPr>
        <p:spPr/>
        <p:txBody>
          <a:bodyPr/>
          <a:lstStyle/>
          <a:p>
            <a:pPr eaLnBrk="1" hangingPunct="1"/>
            <a:r>
              <a:rPr lang="ja-JP" altLang="en-US" smtClean="0"/>
              <a:t>背景はシンプルに</a:t>
            </a:r>
            <a:r>
              <a:rPr lang="en-US" altLang="ja-JP" smtClean="0"/>
              <a:t>!!</a:t>
            </a:r>
            <a:r>
              <a:rPr lang="ja-JP" altLang="en-US" smtClean="0"/>
              <a:t>　模様や画像は最低限に</a:t>
            </a:r>
            <a:r>
              <a:rPr lang="en-US" altLang="ja-JP" smtClean="0"/>
              <a:t>!!</a:t>
            </a:r>
          </a:p>
          <a:p>
            <a:pPr eaLnBrk="1" hangingPunct="1"/>
            <a:r>
              <a:rPr lang="ja-JP" altLang="en-US" smtClean="0"/>
              <a:t>全体として統一すること。</a:t>
            </a:r>
          </a:p>
          <a:p>
            <a:pPr eaLnBrk="1" hangingPunct="1"/>
            <a:endParaRPr lang="ja-JP" altLang="en-US" smtClean="0"/>
          </a:p>
          <a:p>
            <a:pPr eaLnBrk="1" hangingPunct="1"/>
            <a:r>
              <a:rPr lang="ja-JP" altLang="en-US" smtClean="0"/>
              <a:t>凝るな</a:t>
            </a:r>
            <a:r>
              <a:rPr lang="en-US" altLang="ja-JP" smtClean="0"/>
              <a:t>!!</a:t>
            </a:r>
            <a:r>
              <a:rPr lang="ja-JP" altLang="en-US" smtClean="0"/>
              <a:t>　凝ってる暇があったら内容を磨け</a:t>
            </a:r>
            <a:r>
              <a:rPr lang="en-US" altLang="ja-JP" smtClean="0"/>
              <a:t>!!</a:t>
            </a:r>
          </a:p>
        </p:txBody>
      </p:sp>
    </p:spTree>
  </p:cSld>
  <p:clrMapOvr>
    <a:masterClrMapping/>
  </p:clrMapOvr>
  <p:transition>
    <p:cove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日付プレースホルダ 4"/>
          <p:cNvSpPr>
            <a:spLocks noGrp="1"/>
          </p:cNvSpPr>
          <p:nvPr>
            <p:ph type="dt" sz="quarter" idx="10"/>
          </p:nvPr>
        </p:nvSpPr>
        <p:spPr>
          <a:noFill/>
        </p:spPr>
        <p:txBody>
          <a:bodyPr/>
          <a:lstStyle/>
          <a:p>
            <a:r>
              <a:rPr lang="en-US" altLang="ja-JP" smtClean="0"/>
              <a:t>2014-05-16</a:t>
            </a:r>
            <a:endParaRPr lang="en-US" altLang="ja-JP"/>
          </a:p>
        </p:txBody>
      </p:sp>
      <p:sp>
        <p:nvSpPr>
          <p:cNvPr id="44035" name="フッター プレースホルダ 5"/>
          <p:cNvSpPr>
            <a:spLocks noGrp="1"/>
          </p:cNvSpPr>
          <p:nvPr>
            <p:ph type="ftr" sz="quarter" idx="11"/>
          </p:nvPr>
        </p:nvSpPr>
        <p:spPr>
          <a:noFill/>
        </p:spPr>
        <p:txBody>
          <a:bodyPr/>
          <a:lstStyle/>
          <a:p>
            <a:r>
              <a:rPr lang="ja-JP" altLang="en-US" smtClean="0"/>
              <a:t>流体研プレゼンテーション・セミナー</a:t>
            </a:r>
            <a:endParaRPr lang="en-US" altLang="ja-JP" smtClean="0"/>
          </a:p>
        </p:txBody>
      </p:sp>
      <p:sp>
        <p:nvSpPr>
          <p:cNvPr id="44036" name="スライド番号プレースホルダ 6"/>
          <p:cNvSpPr>
            <a:spLocks noGrp="1"/>
          </p:cNvSpPr>
          <p:nvPr>
            <p:ph type="sldNum" sz="quarter" idx="12"/>
          </p:nvPr>
        </p:nvSpPr>
        <p:spPr>
          <a:noFill/>
        </p:spPr>
        <p:txBody>
          <a:bodyPr/>
          <a:lstStyle/>
          <a:p>
            <a:fld id="{A13D1B26-33C2-4970-8862-42EC1E36F3CA}" type="slidenum">
              <a:rPr lang="ja-JP" altLang="en-US" smtClean="0"/>
              <a:pPr/>
              <a:t>34</a:t>
            </a:fld>
            <a:endParaRPr lang="en-US" altLang="ja-JP" smtClean="0"/>
          </a:p>
        </p:txBody>
      </p:sp>
      <p:sp>
        <p:nvSpPr>
          <p:cNvPr id="44037" name="Rectangle 4"/>
          <p:cNvSpPr>
            <a:spLocks noGrp="1" noChangeArrowheads="1"/>
          </p:cNvSpPr>
          <p:nvPr>
            <p:ph type="title"/>
          </p:nvPr>
        </p:nvSpPr>
        <p:spPr/>
        <p:txBody>
          <a:bodyPr/>
          <a:lstStyle/>
          <a:p>
            <a:pPr eaLnBrk="1" hangingPunct="1"/>
            <a:r>
              <a:rPr lang="ja-JP" altLang="en-US" smtClean="0"/>
              <a:t>スライドの書式</a:t>
            </a:r>
          </a:p>
        </p:txBody>
      </p:sp>
      <p:sp>
        <p:nvSpPr>
          <p:cNvPr id="44038" name="Rectangle 14"/>
          <p:cNvSpPr>
            <a:spLocks noGrp="1" noChangeArrowheads="1"/>
          </p:cNvSpPr>
          <p:nvPr>
            <p:ph type="body" sz="half" idx="1"/>
          </p:nvPr>
        </p:nvSpPr>
        <p:spPr>
          <a:xfrm>
            <a:off x="3059113" y="2417763"/>
            <a:ext cx="5400675" cy="3171825"/>
          </a:xfrm>
        </p:spPr>
        <p:txBody>
          <a:bodyPr/>
          <a:lstStyle/>
          <a:p>
            <a:pPr eaLnBrk="1" hangingPunct="1"/>
            <a:r>
              <a:rPr lang="ja-JP" altLang="en-US" sz="3200" smtClean="0"/>
              <a:t>ページ番号はあったほうがよい。特に研究発表会では。</a:t>
            </a:r>
          </a:p>
          <a:p>
            <a:pPr eaLnBrk="1" hangingPunct="1"/>
            <a:r>
              <a:rPr lang="ja-JP" altLang="en-US" sz="3200" smtClean="0"/>
              <a:t>「</a:t>
            </a:r>
            <a:r>
              <a:rPr lang="en-US" altLang="ja-JP" sz="3200" smtClean="0"/>
              <a:t>○○</a:t>
            </a:r>
            <a:r>
              <a:rPr lang="ja-JP" altLang="en-US" sz="3200" smtClean="0"/>
              <a:t>ページのスライドで質問があるんですが・・・。」</a:t>
            </a:r>
          </a:p>
        </p:txBody>
      </p:sp>
      <p:grpSp>
        <p:nvGrpSpPr>
          <p:cNvPr id="44039" name="Group 20"/>
          <p:cNvGrpSpPr>
            <a:grpSpLocks/>
          </p:cNvGrpSpPr>
          <p:nvPr/>
        </p:nvGrpSpPr>
        <p:grpSpPr bwMode="auto">
          <a:xfrm>
            <a:off x="468313" y="188913"/>
            <a:ext cx="8675687" cy="6669087"/>
            <a:chOff x="295" y="119"/>
            <a:chExt cx="5465" cy="4201"/>
          </a:xfrm>
        </p:grpSpPr>
        <p:sp>
          <p:nvSpPr>
            <p:cNvPr id="44045" name="Oval 5"/>
            <p:cNvSpPr>
              <a:spLocks noChangeArrowheads="1"/>
            </p:cNvSpPr>
            <p:nvPr/>
          </p:nvSpPr>
          <p:spPr bwMode="auto">
            <a:xfrm>
              <a:off x="295" y="3748"/>
              <a:ext cx="1043" cy="572"/>
            </a:xfrm>
            <a:prstGeom prst="ellipse">
              <a:avLst/>
            </a:prstGeom>
            <a:noFill/>
            <a:ln w="25400" algn="ctr">
              <a:solidFill>
                <a:srgbClr val="FFFF00"/>
              </a:solidFill>
              <a:round/>
              <a:headEnd/>
              <a:tailEnd/>
            </a:ln>
          </p:spPr>
          <p:txBody>
            <a:bodyPr wrap="none" anchor="ctr">
              <a:spAutoFit/>
            </a:bodyPr>
            <a:lstStyle/>
            <a:p>
              <a:endParaRPr lang="ja-JP" altLang="en-US"/>
            </a:p>
          </p:txBody>
        </p:sp>
        <p:sp>
          <p:nvSpPr>
            <p:cNvPr id="44046" name="Text Box 6"/>
            <p:cNvSpPr txBox="1">
              <a:spLocks noChangeArrowheads="1"/>
            </p:cNvSpPr>
            <p:nvPr/>
          </p:nvSpPr>
          <p:spPr bwMode="auto">
            <a:xfrm>
              <a:off x="509" y="3337"/>
              <a:ext cx="628" cy="365"/>
            </a:xfrm>
            <a:prstGeom prst="rect">
              <a:avLst/>
            </a:prstGeom>
            <a:noFill/>
            <a:ln w="25400" algn="ctr">
              <a:noFill/>
              <a:miter lim="800000"/>
              <a:headEnd/>
              <a:tailEnd/>
            </a:ln>
          </p:spPr>
          <p:txBody>
            <a:bodyPr wrap="none">
              <a:spAutoFit/>
            </a:bodyPr>
            <a:lstStyle/>
            <a:p>
              <a:r>
                <a:rPr lang="ja-JP" altLang="en-US">
                  <a:solidFill>
                    <a:srgbClr val="FFFF00"/>
                  </a:solidFill>
                </a:rPr>
                <a:t>日付</a:t>
              </a:r>
            </a:p>
          </p:txBody>
        </p:sp>
        <p:sp>
          <p:nvSpPr>
            <p:cNvPr id="44047" name="Oval 7"/>
            <p:cNvSpPr>
              <a:spLocks noChangeArrowheads="1"/>
            </p:cNvSpPr>
            <p:nvPr/>
          </p:nvSpPr>
          <p:spPr bwMode="auto">
            <a:xfrm>
              <a:off x="4717" y="3748"/>
              <a:ext cx="1043" cy="572"/>
            </a:xfrm>
            <a:prstGeom prst="ellipse">
              <a:avLst/>
            </a:prstGeom>
            <a:noFill/>
            <a:ln w="25400" algn="ctr">
              <a:solidFill>
                <a:srgbClr val="FFFF00"/>
              </a:solidFill>
              <a:round/>
              <a:headEnd/>
              <a:tailEnd/>
            </a:ln>
          </p:spPr>
          <p:txBody>
            <a:bodyPr wrap="none" anchor="ctr">
              <a:spAutoFit/>
            </a:bodyPr>
            <a:lstStyle/>
            <a:p>
              <a:endParaRPr lang="ja-JP" altLang="en-US"/>
            </a:p>
          </p:txBody>
        </p:sp>
        <p:sp>
          <p:nvSpPr>
            <p:cNvPr id="44048" name="Text Box 8"/>
            <p:cNvSpPr txBox="1">
              <a:spLocks noChangeArrowheads="1"/>
            </p:cNvSpPr>
            <p:nvPr/>
          </p:nvSpPr>
          <p:spPr bwMode="auto">
            <a:xfrm>
              <a:off x="4330" y="3076"/>
              <a:ext cx="1362" cy="672"/>
            </a:xfrm>
            <a:prstGeom prst="rect">
              <a:avLst/>
            </a:prstGeom>
            <a:noFill/>
            <a:ln w="25400" algn="ctr">
              <a:noFill/>
              <a:miter lim="800000"/>
              <a:headEnd/>
              <a:tailEnd/>
            </a:ln>
          </p:spPr>
          <p:txBody>
            <a:bodyPr wrap="none">
              <a:spAutoFit/>
            </a:bodyPr>
            <a:lstStyle/>
            <a:p>
              <a:r>
                <a:rPr lang="ja-JP" altLang="en-US">
                  <a:solidFill>
                    <a:srgbClr val="FFFF00"/>
                  </a:solidFill>
                </a:rPr>
                <a:t>ページ番号</a:t>
              </a:r>
            </a:p>
            <a:p>
              <a:r>
                <a:rPr lang="ja-JP" altLang="en-US">
                  <a:solidFill>
                    <a:srgbClr val="FFFF00"/>
                  </a:solidFill>
                </a:rPr>
                <a:t>字を大きく</a:t>
              </a:r>
              <a:r>
                <a:rPr lang="en-US" altLang="ja-JP">
                  <a:solidFill>
                    <a:srgbClr val="FFFF00"/>
                  </a:solidFill>
                </a:rPr>
                <a:t>!</a:t>
              </a:r>
            </a:p>
          </p:txBody>
        </p:sp>
        <p:sp>
          <p:nvSpPr>
            <p:cNvPr id="44049" name="Oval 9"/>
            <p:cNvSpPr>
              <a:spLocks noChangeArrowheads="1"/>
            </p:cNvSpPr>
            <p:nvPr/>
          </p:nvSpPr>
          <p:spPr bwMode="auto">
            <a:xfrm>
              <a:off x="1850" y="3748"/>
              <a:ext cx="2255" cy="572"/>
            </a:xfrm>
            <a:prstGeom prst="ellipse">
              <a:avLst/>
            </a:prstGeom>
            <a:noFill/>
            <a:ln w="25400" algn="ctr">
              <a:solidFill>
                <a:srgbClr val="FFFF00"/>
              </a:solidFill>
              <a:round/>
              <a:headEnd/>
              <a:tailEnd/>
            </a:ln>
          </p:spPr>
          <p:txBody>
            <a:bodyPr anchor="ctr">
              <a:spAutoFit/>
            </a:bodyPr>
            <a:lstStyle/>
            <a:p>
              <a:endParaRPr lang="ja-JP" altLang="en-US"/>
            </a:p>
          </p:txBody>
        </p:sp>
        <p:sp>
          <p:nvSpPr>
            <p:cNvPr id="44050" name="Text Box 10"/>
            <p:cNvSpPr txBox="1">
              <a:spLocks noChangeArrowheads="1"/>
            </p:cNvSpPr>
            <p:nvPr/>
          </p:nvSpPr>
          <p:spPr bwMode="auto">
            <a:xfrm>
              <a:off x="2064" y="3067"/>
              <a:ext cx="1283" cy="672"/>
            </a:xfrm>
            <a:prstGeom prst="rect">
              <a:avLst/>
            </a:prstGeom>
            <a:noFill/>
            <a:ln w="25400" algn="ctr">
              <a:noFill/>
              <a:miter lim="800000"/>
              <a:headEnd/>
              <a:tailEnd/>
            </a:ln>
          </p:spPr>
          <p:txBody>
            <a:bodyPr wrap="none">
              <a:spAutoFit/>
            </a:bodyPr>
            <a:lstStyle/>
            <a:p>
              <a:r>
                <a:rPr lang="ja-JP" altLang="en-US">
                  <a:solidFill>
                    <a:srgbClr val="FFFF00"/>
                  </a:solidFill>
                </a:rPr>
                <a:t>発表会名</a:t>
              </a:r>
            </a:p>
            <a:p>
              <a:r>
                <a:rPr lang="ja-JP" altLang="en-US">
                  <a:solidFill>
                    <a:srgbClr val="FFFF00"/>
                  </a:solidFill>
                </a:rPr>
                <a:t>あると便利</a:t>
              </a:r>
            </a:p>
          </p:txBody>
        </p:sp>
        <p:sp>
          <p:nvSpPr>
            <p:cNvPr id="44051" name="Oval 12"/>
            <p:cNvSpPr>
              <a:spLocks noChangeArrowheads="1"/>
            </p:cNvSpPr>
            <p:nvPr/>
          </p:nvSpPr>
          <p:spPr bwMode="auto">
            <a:xfrm>
              <a:off x="4717" y="119"/>
              <a:ext cx="1043" cy="572"/>
            </a:xfrm>
            <a:prstGeom prst="ellipse">
              <a:avLst/>
            </a:prstGeom>
            <a:noFill/>
            <a:ln w="25400" algn="ctr">
              <a:solidFill>
                <a:srgbClr val="FFFF00"/>
              </a:solidFill>
              <a:round/>
              <a:headEnd/>
              <a:tailEnd/>
            </a:ln>
          </p:spPr>
          <p:txBody>
            <a:bodyPr wrap="none" anchor="ctr">
              <a:spAutoFit/>
            </a:bodyPr>
            <a:lstStyle/>
            <a:p>
              <a:endParaRPr lang="ja-JP" altLang="en-US"/>
            </a:p>
          </p:txBody>
        </p:sp>
        <p:sp>
          <p:nvSpPr>
            <p:cNvPr id="44052" name="Text Box 13"/>
            <p:cNvSpPr txBox="1">
              <a:spLocks noChangeArrowheads="1"/>
            </p:cNvSpPr>
            <p:nvPr/>
          </p:nvSpPr>
          <p:spPr bwMode="auto">
            <a:xfrm>
              <a:off x="4106" y="709"/>
              <a:ext cx="1654" cy="672"/>
            </a:xfrm>
            <a:prstGeom prst="rect">
              <a:avLst/>
            </a:prstGeom>
            <a:noFill/>
            <a:ln w="25400" algn="ctr">
              <a:noFill/>
              <a:miter lim="800000"/>
              <a:headEnd/>
              <a:tailEnd/>
            </a:ln>
          </p:spPr>
          <p:txBody>
            <a:bodyPr wrap="none">
              <a:spAutoFit/>
            </a:bodyPr>
            <a:lstStyle/>
            <a:p>
              <a:r>
                <a:rPr lang="ja-JP" altLang="en-US">
                  <a:solidFill>
                    <a:srgbClr val="FFFF00"/>
                  </a:solidFill>
                </a:rPr>
                <a:t>ページ番号は</a:t>
              </a:r>
            </a:p>
            <a:p>
              <a:r>
                <a:rPr lang="ja-JP" altLang="en-US">
                  <a:solidFill>
                    <a:srgbClr val="FFFF00"/>
                  </a:solidFill>
                </a:rPr>
                <a:t>こちらでもよい</a:t>
              </a:r>
            </a:p>
          </p:txBody>
        </p:sp>
      </p:grpSp>
      <p:grpSp>
        <p:nvGrpSpPr>
          <p:cNvPr id="44040" name="Group 22"/>
          <p:cNvGrpSpPr>
            <a:grpSpLocks/>
          </p:cNvGrpSpPr>
          <p:nvPr/>
        </p:nvGrpSpPr>
        <p:grpSpPr bwMode="auto">
          <a:xfrm>
            <a:off x="34925" y="0"/>
            <a:ext cx="3059113" cy="3487738"/>
            <a:chOff x="0" y="0"/>
            <a:chExt cx="1927" cy="2197"/>
          </a:xfrm>
        </p:grpSpPr>
        <p:sp>
          <p:nvSpPr>
            <p:cNvPr id="44041" name="Rectangle 17"/>
            <p:cNvSpPr>
              <a:spLocks noChangeArrowheads="1"/>
            </p:cNvSpPr>
            <p:nvPr/>
          </p:nvSpPr>
          <p:spPr bwMode="auto">
            <a:xfrm>
              <a:off x="0" y="0"/>
              <a:ext cx="567" cy="981"/>
            </a:xfrm>
            <a:prstGeom prst="rect">
              <a:avLst/>
            </a:prstGeom>
            <a:solidFill>
              <a:srgbClr val="FFFCF5"/>
            </a:solidFill>
            <a:ln w="25400" algn="ctr">
              <a:noFill/>
              <a:miter lim="800000"/>
              <a:headEnd/>
              <a:tailEnd/>
            </a:ln>
          </p:spPr>
          <p:txBody>
            <a:bodyPr wrap="none" anchor="ctr">
              <a:spAutoFit/>
            </a:bodyPr>
            <a:lstStyle/>
            <a:p>
              <a:endParaRPr lang="ja-JP" altLang="en-US"/>
            </a:p>
          </p:txBody>
        </p:sp>
        <p:sp>
          <p:nvSpPr>
            <p:cNvPr id="44042" name="Line 18"/>
            <p:cNvSpPr>
              <a:spLocks noChangeShapeType="1"/>
            </p:cNvSpPr>
            <p:nvPr/>
          </p:nvSpPr>
          <p:spPr bwMode="auto">
            <a:xfrm flipH="1" flipV="1">
              <a:off x="431" y="1071"/>
              <a:ext cx="317" cy="454"/>
            </a:xfrm>
            <a:prstGeom prst="line">
              <a:avLst/>
            </a:prstGeom>
            <a:noFill/>
            <a:ln w="38100">
              <a:solidFill>
                <a:srgbClr val="FFFF00"/>
              </a:solidFill>
              <a:round/>
              <a:headEnd/>
              <a:tailEnd type="triangle" w="lg" len="lg"/>
            </a:ln>
          </p:spPr>
          <p:txBody>
            <a:bodyPr>
              <a:spAutoFit/>
            </a:bodyPr>
            <a:lstStyle/>
            <a:p>
              <a:endParaRPr lang="ja-JP" altLang="en-US"/>
            </a:p>
          </p:txBody>
        </p:sp>
        <p:sp>
          <p:nvSpPr>
            <p:cNvPr id="44043" name="Text Box 19"/>
            <p:cNvSpPr txBox="1">
              <a:spLocks noChangeArrowheads="1"/>
            </p:cNvSpPr>
            <p:nvPr/>
          </p:nvSpPr>
          <p:spPr bwMode="auto">
            <a:xfrm>
              <a:off x="0" y="1525"/>
              <a:ext cx="1927" cy="672"/>
            </a:xfrm>
            <a:prstGeom prst="rect">
              <a:avLst/>
            </a:prstGeom>
            <a:noFill/>
            <a:ln w="25400" algn="ctr">
              <a:noFill/>
              <a:miter lim="800000"/>
              <a:headEnd/>
              <a:tailEnd/>
            </a:ln>
          </p:spPr>
          <p:txBody>
            <a:bodyPr>
              <a:spAutoFit/>
            </a:bodyPr>
            <a:lstStyle/>
            <a:p>
              <a:r>
                <a:rPr lang="ja-JP" altLang="en-US">
                  <a:solidFill>
                    <a:srgbClr val="FFFF00"/>
                  </a:solidFill>
                </a:rPr>
                <a:t>ロゴ（外部向け発表のときなど</a:t>
              </a:r>
              <a:r>
                <a:rPr lang="en-US" altLang="ja-JP">
                  <a:solidFill>
                    <a:srgbClr val="FFFF00"/>
                  </a:solidFill>
                </a:rPr>
                <a:t>)</a:t>
              </a:r>
            </a:p>
          </p:txBody>
        </p:sp>
        <p:pic>
          <p:nvPicPr>
            <p:cNvPr id="44044" name="Picture 15" descr="ロゴ英文"/>
            <p:cNvPicPr>
              <a:picLocks noChangeAspect="1" noChangeArrowheads="1"/>
            </p:cNvPicPr>
            <p:nvPr/>
          </p:nvPicPr>
          <p:blipFill>
            <a:blip r:embed="rId3" cstate="print"/>
            <a:srcRect/>
            <a:stretch>
              <a:fillRect/>
            </a:stretch>
          </p:blipFill>
          <p:spPr bwMode="auto">
            <a:xfrm>
              <a:off x="0" y="0"/>
              <a:ext cx="567" cy="981"/>
            </a:xfrm>
            <a:prstGeom prst="rect">
              <a:avLst/>
            </a:prstGeom>
            <a:noFill/>
            <a:ln w="9525">
              <a:noFill/>
              <a:miter lim="800000"/>
              <a:headEnd/>
              <a:tailEnd/>
            </a:ln>
          </p:spPr>
        </p:pic>
      </p:grpSp>
    </p:spTree>
  </p:cSld>
  <p:clrMapOvr>
    <a:masterClrMapping/>
  </p:clrMapOvr>
  <p:transition>
    <p:cove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日付プレースホルダ 3"/>
          <p:cNvSpPr>
            <a:spLocks noGrp="1"/>
          </p:cNvSpPr>
          <p:nvPr>
            <p:ph type="dt" sz="quarter" idx="10"/>
          </p:nvPr>
        </p:nvSpPr>
        <p:spPr>
          <a:noFill/>
        </p:spPr>
        <p:txBody>
          <a:bodyPr/>
          <a:lstStyle/>
          <a:p>
            <a:r>
              <a:rPr lang="en-US" altLang="ja-JP" smtClean="0"/>
              <a:t>2014-05-16</a:t>
            </a:r>
            <a:endParaRPr lang="en-US" altLang="ja-JP"/>
          </a:p>
        </p:txBody>
      </p:sp>
      <p:sp>
        <p:nvSpPr>
          <p:cNvPr id="45059" name="フッター プレースホルダ 4"/>
          <p:cNvSpPr>
            <a:spLocks noGrp="1"/>
          </p:cNvSpPr>
          <p:nvPr>
            <p:ph type="ftr" sz="quarter" idx="11"/>
          </p:nvPr>
        </p:nvSpPr>
        <p:spPr>
          <a:noFill/>
        </p:spPr>
        <p:txBody>
          <a:bodyPr/>
          <a:lstStyle/>
          <a:p>
            <a:r>
              <a:rPr lang="ja-JP" altLang="en-US" smtClean="0"/>
              <a:t>流体研プレゼンテーション・セミナー</a:t>
            </a:r>
            <a:endParaRPr lang="en-US" altLang="ja-JP" smtClean="0"/>
          </a:p>
        </p:txBody>
      </p:sp>
      <p:sp>
        <p:nvSpPr>
          <p:cNvPr id="45060" name="スライド番号プレースホルダ 5"/>
          <p:cNvSpPr>
            <a:spLocks noGrp="1"/>
          </p:cNvSpPr>
          <p:nvPr>
            <p:ph type="sldNum" sz="quarter" idx="12"/>
          </p:nvPr>
        </p:nvSpPr>
        <p:spPr>
          <a:noFill/>
        </p:spPr>
        <p:txBody>
          <a:bodyPr/>
          <a:lstStyle/>
          <a:p>
            <a:fld id="{89976528-FC1E-432D-89A3-53A2BE9EDE1B}" type="slidenum">
              <a:rPr lang="ja-JP" altLang="en-US" smtClean="0"/>
              <a:pPr/>
              <a:t>35</a:t>
            </a:fld>
            <a:endParaRPr lang="en-US" altLang="ja-JP" smtClean="0"/>
          </a:p>
        </p:txBody>
      </p:sp>
      <p:sp>
        <p:nvSpPr>
          <p:cNvPr id="45061" name="Rectangle 3"/>
          <p:cNvSpPr>
            <a:spLocks noGrp="1" noChangeArrowheads="1"/>
          </p:cNvSpPr>
          <p:nvPr>
            <p:ph type="title"/>
          </p:nvPr>
        </p:nvSpPr>
        <p:spPr/>
        <p:txBody>
          <a:bodyPr/>
          <a:lstStyle/>
          <a:p>
            <a:pPr eaLnBrk="1" hangingPunct="1"/>
            <a:r>
              <a:rPr lang="ja-JP" altLang="en-US" smtClean="0"/>
              <a:t>スライドの書式</a:t>
            </a:r>
          </a:p>
        </p:txBody>
      </p:sp>
      <p:sp>
        <p:nvSpPr>
          <p:cNvPr id="45062" name="Rectangle 4"/>
          <p:cNvSpPr>
            <a:spLocks noGrp="1" noChangeArrowheads="1"/>
          </p:cNvSpPr>
          <p:nvPr>
            <p:ph type="body" idx="1"/>
          </p:nvPr>
        </p:nvSpPr>
        <p:spPr/>
        <p:txBody>
          <a:bodyPr/>
          <a:lstStyle/>
          <a:p>
            <a:pPr eaLnBrk="1" hangingPunct="1"/>
            <a:r>
              <a:rPr lang="ja-JP" altLang="en-US" smtClean="0"/>
              <a:t>端ぎりぎりは使わない。</a:t>
            </a:r>
            <a:r>
              <a:rPr lang="en-US" altLang="ja-JP" smtClean="0"/>
              <a:t>(</a:t>
            </a:r>
            <a:r>
              <a:rPr lang="ja-JP" altLang="en-US" smtClean="0"/>
              <a:t>見づらいし、切れることがある。</a:t>
            </a:r>
            <a:r>
              <a:rPr lang="en-US" altLang="ja-JP" smtClean="0"/>
              <a:t>)</a:t>
            </a:r>
          </a:p>
        </p:txBody>
      </p:sp>
      <p:sp>
        <p:nvSpPr>
          <p:cNvPr id="45063" name="Oval 17"/>
          <p:cNvSpPr>
            <a:spLocks noChangeArrowheads="1"/>
          </p:cNvSpPr>
          <p:nvPr/>
        </p:nvSpPr>
        <p:spPr bwMode="auto">
          <a:xfrm>
            <a:off x="0" y="188913"/>
            <a:ext cx="611188" cy="6669087"/>
          </a:xfrm>
          <a:prstGeom prst="ellipse">
            <a:avLst/>
          </a:prstGeom>
          <a:noFill/>
          <a:ln w="38100" algn="ctr">
            <a:solidFill>
              <a:schemeClr val="bg1"/>
            </a:solidFill>
            <a:round/>
            <a:headEnd/>
            <a:tailEnd/>
          </a:ln>
        </p:spPr>
        <p:txBody>
          <a:bodyPr wrap="none" anchor="ctr">
            <a:spAutoFit/>
          </a:bodyPr>
          <a:lstStyle/>
          <a:p>
            <a:endParaRPr lang="ja-JP" altLang="en-US"/>
          </a:p>
        </p:txBody>
      </p:sp>
      <p:sp>
        <p:nvSpPr>
          <p:cNvPr id="45064" name="Oval 18"/>
          <p:cNvSpPr>
            <a:spLocks noChangeArrowheads="1"/>
          </p:cNvSpPr>
          <p:nvPr/>
        </p:nvSpPr>
        <p:spPr bwMode="auto">
          <a:xfrm>
            <a:off x="8424863" y="188913"/>
            <a:ext cx="611187" cy="6669087"/>
          </a:xfrm>
          <a:prstGeom prst="ellipse">
            <a:avLst/>
          </a:prstGeom>
          <a:noFill/>
          <a:ln w="38100" algn="ctr">
            <a:solidFill>
              <a:schemeClr val="bg1"/>
            </a:solidFill>
            <a:round/>
            <a:headEnd/>
            <a:tailEnd/>
          </a:ln>
        </p:spPr>
        <p:txBody>
          <a:bodyPr wrap="none" anchor="ctr">
            <a:spAutoFit/>
          </a:bodyPr>
          <a:lstStyle/>
          <a:p>
            <a:endParaRPr lang="ja-JP" altLang="en-US"/>
          </a:p>
        </p:txBody>
      </p:sp>
      <p:sp>
        <p:nvSpPr>
          <p:cNvPr id="45065" name="Oval 19"/>
          <p:cNvSpPr>
            <a:spLocks noChangeArrowheads="1"/>
          </p:cNvSpPr>
          <p:nvPr/>
        </p:nvSpPr>
        <p:spPr bwMode="auto">
          <a:xfrm>
            <a:off x="323850" y="6308725"/>
            <a:ext cx="8532813" cy="549275"/>
          </a:xfrm>
          <a:prstGeom prst="ellipse">
            <a:avLst/>
          </a:prstGeom>
          <a:noFill/>
          <a:ln w="25400" algn="ctr">
            <a:solidFill>
              <a:schemeClr val="bg1"/>
            </a:solidFill>
            <a:round/>
            <a:headEnd/>
            <a:tailEnd/>
          </a:ln>
        </p:spPr>
        <p:txBody>
          <a:bodyPr wrap="none" anchor="ctr">
            <a:spAutoFit/>
          </a:bodyPr>
          <a:lstStyle/>
          <a:p>
            <a:endParaRPr lang="ja-JP" altLang="en-US"/>
          </a:p>
        </p:txBody>
      </p:sp>
      <p:sp>
        <p:nvSpPr>
          <p:cNvPr id="45066" name="Oval 20"/>
          <p:cNvSpPr>
            <a:spLocks noChangeArrowheads="1"/>
          </p:cNvSpPr>
          <p:nvPr/>
        </p:nvSpPr>
        <p:spPr bwMode="auto">
          <a:xfrm>
            <a:off x="323850" y="115888"/>
            <a:ext cx="8532813" cy="549275"/>
          </a:xfrm>
          <a:prstGeom prst="ellipse">
            <a:avLst/>
          </a:prstGeom>
          <a:noFill/>
          <a:ln w="25400" algn="ctr">
            <a:solidFill>
              <a:schemeClr val="bg1"/>
            </a:solidFill>
            <a:round/>
            <a:headEnd/>
            <a:tailEnd/>
          </a:ln>
        </p:spPr>
        <p:txBody>
          <a:bodyPr wrap="none" anchor="ctr">
            <a:spAutoFit/>
          </a:bodyPr>
          <a:lstStyle/>
          <a:p>
            <a:endParaRPr lang="ja-JP" altLang="en-US"/>
          </a:p>
        </p:txBody>
      </p:sp>
      <p:sp>
        <p:nvSpPr>
          <p:cNvPr id="45067" name="Line 21"/>
          <p:cNvSpPr>
            <a:spLocks noChangeShapeType="1"/>
          </p:cNvSpPr>
          <p:nvPr/>
        </p:nvSpPr>
        <p:spPr bwMode="auto">
          <a:xfrm flipH="1">
            <a:off x="684213" y="3141663"/>
            <a:ext cx="790575" cy="142875"/>
          </a:xfrm>
          <a:prstGeom prst="line">
            <a:avLst/>
          </a:prstGeom>
          <a:noFill/>
          <a:ln w="38100">
            <a:solidFill>
              <a:schemeClr val="bg1"/>
            </a:solidFill>
            <a:round/>
            <a:headEnd/>
            <a:tailEnd type="triangle" w="lg" len="lg"/>
          </a:ln>
        </p:spPr>
        <p:txBody>
          <a:bodyPr>
            <a:spAutoFit/>
          </a:bodyPr>
          <a:lstStyle/>
          <a:p>
            <a:endParaRPr lang="ja-JP" altLang="en-US"/>
          </a:p>
        </p:txBody>
      </p:sp>
      <p:sp>
        <p:nvSpPr>
          <p:cNvPr id="45068" name="Line 22"/>
          <p:cNvSpPr>
            <a:spLocks noChangeShapeType="1"/>
          </p:cNvSpPr>
          <p:nvPr/>
        </p:nvSpPr>
        <p:spPr bwMode="auto">
          <a:xfrm flipH="1" flipV="1">
            <a:off x="2555875" y="836613"/>
            <a:ext cx="144463" cy="1079500"/>
          </a:xfrm>
          <a:prstGeom prst="line">
            <a:avLst/>
          </a:prstGeom>
          <a:noFill/>
          <a:ln w="38100">
            <a:solidFill>
              <a:schemeClr val="bg1"/>
            </a:solidFill>
            <a:round/>
            <a:headEnd/>
            <a:tailEnd type="triangle" w="lg" len="lg"/>
          </a:ln>
        </p:spPr>
        <p:txBody>
          <a:bodyPr>
            <a:spAutoFit/>
          </a:bodyPr>
          <a:lstStyle/>
          <a:p>
            <a:endParaRPr lang="ja-JP" altLang="en-US"/>
          </a:p>
        </p:txBody>
      </p:sp>
      <p:sp>
        <p:nvSpPr>
          <p:cNvPr id="45069" name="Line 23"/>
          <p:cNvSpPr>
            <a:spLocks noChangeShapeType="1"/>
          </p:cNvSpPr>
          <p:nvPr/>
        </p:nvSpPr>
        <p:spPr bwMode="auto">
          <a:xfrm>
            <a:off x="7092950" y="2997200"/>
            <a:ext cx="1223963" cy="71438"/>
          </a:xfrm>
          <a:prstGeom prst="line">
            <a:avLst/>
          </a:prstGeom>
          <a:noFill/>
          <a:ln w="38100">
            <a:solidFill>
              <a:schemeClr val="bg1"/>
            </a:solidFill>
            <a:round/>
            <a:headEnd/>
            <a:tailEnd type="triangle" w="lg" len="lg"/>
          </a:ln>
        </p:spPr>
        <p:txBody>
          <a:bodyPr>
            <a:spAutoFit/>
          </a:bodyPr>
          <a:lstStyle/>
          <a:p>
            <a:endParaRPr lang="ja-JP" altLang="en-US"/>
          </a:p>
        </p:txBody>
      </p:sp>
      <p:sp>
        <p:nvSpPr>
          <p:cNvPr id="45070" name="Line 24"/>
          <p:cNvSpPr>
            <a:spLocks noChangeShapeType="1"/>
          </p:cNvSpPr>
          <p:nvPr/>
        </p:nvSpPr>
        <p:spPr bwMode="auto">
          <a:xfrm flipH="1">
            <a:off x="2843213" y="3141663"/>
            <a:ext cx="360362" cy="3095625"/>
          </a:xfrm>
          <a:prstGeom prst="line">
            <a:avLst/>
          </a:prstGeom>
          <a:noFill/>
          <a:ln w="38100">
            <a:solidFill>
              <a:schemeClr val="bg1"/>
            </a:solidFill>
            <a:round/>
            <a:headEnd/>
            <a:tailEnd type="triangle" w="lg" len="lg"/>
          </a:ln>
        </p:spPr>
        <p:txBody>
          <a:bodyPr>
            <a:spAutoFit/>
          </a:bodyPr>
          <a:lstStyle/>
          <a:p>
            <a:endParaRPr lang="ja-JP" altLang="en-US"/>
          </a:p>
        </p:txBody>
      </p:sp>
    </p:spTree>
  </p:cSld>
  <p:clrMapOvr>
    <a:masterClrMapping/>
  </p:clrMapOvr>
  <p:transition>
    <p:cove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日付プレースホルダ 3"/>
          <p:cNvSpPr>
            <a:spLocks noGrp="1"/>
          </p:cNvSpPr>
          <p:nvPr>
            <p:ph type="dt" sz="quarter" idx="10"/>
          </p:nvPr>
        </p:nvSpPr>
        <p:spPr>
          <a:noFill/>
        </p:spPr>
        <p:txBody>
          <a:bodyPr/>
          <a:lstStyle/>
          <a:p>
            <a:r>
              <a:rPr lang="en-US" altLang="ja-JP" smtClean="0"/>
              <a:t>2014-05-16</a:t>
            </a:r>
            <a:endParaRPr lang="en-US" altLang="ja-JP"/>
          </a:p>
        </p:txBody>
      </p:sp>
      <p:sp>
        <p:nvSpPr>
          <p:cNvPr id="11" name="スライド番号プレースホルダ 4"/>
          <p:cNvSpPr>
            <a:spLocks noGrp="1"/>
          </p:cNvSpPr>
          <p:nvPr>
            <p:ph type="sldNum" sz="quarter" idx="11"/>
          </p:nvPr>
        </p:nvSpPr>
        <p:spPr/>
        <p:txBody>
          <a:bodyPr/>
          <a:lstStyle/>
          <a:p>
            <a:pPr marL="549275" lvl="1" defTabSz="1096963">
              <a:defRPr/>
            </a:pPr>
            <a:fld id="{12245C0D-136F-41E4-BBF7-4ADFC9821522}" type="slidenum">
              <a:rPr lang="ja-JP" altLang="en-US">
                <a:latin typeface="+mj-lt"/>
                <a:ea typeface="+mn-ea"/>
              </a:rPr>
              <a:pPr marL="549275" lvl="1" defTabSz="1096963">
                <a:defRPr/>
              </a:pPr>
              <a:t>36</a:t>
            </a:fld>
            <a:endParaRPr lang="en-US" altLang="ja-JP">
              <a:latin typeface="+mj-lt"/>
              <a:ea typeface="+mn-ea"/>
            </a:endParaRPr>
          </a:p>
        </p:txBody>
      </p:sp>
      <p:sp>
        <p:nvSpPr>
          <p:cNvPr id="257026" name="Rectangle 2"/>
          <p:cNvSpPr>
            <a:spLocks noGrp="1" noChangeArrowheads="1"/>
          </p:cNvSpPr>
          <p:nvPr>
            <p:ph type="title"/>
          </p:nvPr>
        </p:nvSpPr>
        <p:spPr/>
        <p:txBody>
          <a:bodyPr lIns="87626" tIns="43812" rIns="87626" bIns="43812"/>
          <a:lstStyle/>
          <a:p>
            <a:pPr eaLnBrk="1">
              <a:defRPr/>
            </a:pPr>
            <a:r>
              <a:rPr lang="en-US" altLang="ja-JP" smtClean="0"/>
              <a:t>Wind Tunnel Setup</a:t>
            </a:r>
            <a:endParaRPr lang="en-US" altLang="ja-JP" sz="3200" smtClean="0"/>
          </a:p>
        </p:txBody>
      </p:sp>
      <p:pic>
        <p:nvPicPr>
          <p:cNvPr id="46085" name="Picture 3" descr="DSCF0184"/>
          <p:cNvPicPr>
            <a:picLocks noChangeAspect="1" noChangeArrowheads="1"/>
          </p:cNvPicPr>
          <p:nvPr/>
        </p:nvPicPr>
        <p:blipFill>
          <a:blip r:embed="rId3" cstate="print"/>
          <a:srcRect/>
          <a:stretch>
            <a:fillRect/>
          </a:stretch>
        </p:blipFill>
        <p:spPr bwMode="auto">
          <a:xfrm>
            <a:off x="866775" y="1800225"/>
            <a:ext cx="7315200" cy="4343400"/>
          </a:xfrm>
          <a:prstGeom prst="rect">
            <a:avLst/>
          </a:prstGeom>
          <a:noFill/>
          <a:ln w="9525">
            <a:noFill/>
            <a:miter lim="800000"/>
            <a:headEnd/>
            <a:tailEnd/>
          </a:ln>
        </p:spPr>
      </p:pic>
      <p:sp>
        <p:nvSpPr>
          <p:cNvPr id="46086" name="Text Box 4"/>
          <p:cNvSpPr txBox="1">
            <a:spLocks noChangeArrowheads="1"/>
          </p:cNvSpPr>
          <p:nvPr/>
        </p:nvSpPr>
        <p:spPr bwMode="auto">
          <a:xfrm>
            <a:off x="288925" y="3086100"/>
            <a:ext cx="1501775" cy="584200"/>
          </a:xfrm>
          <a:prstGeom prst="rect">
            <a:avLst/>
          </a:prstGeom>
          <a:noFill/>
          <a:ln w="9525">
            <a:noFill/>
            <a:miter lim="800000"/>
            <a:headEnd/>
            <a:tailEnd/>
          </a:ln>
        </p:spPr>
        <p:txBody>
          <a:bodyPr wrap="none" lIns="110485" tIns="55243" rIns="110485" bIns="55243" anchor="ctr">
            <a:spAutoFit/>
          </a:bodyPr>
          <a:lstStyle/>
          <a:p>
            <a:pPr algn="ctr" defTabSz="1096963" eaLnBrk="0" hangingPunct="0"/>
            <a:r>
              <a:rPr lang="en-US" altLang="ja-JP" sz="3400" b="1">
                <a:solidFill>
                  <a:srgbClr val="99FFCC"/>
                </a:solidFill>
                <a:latin typeface="Times New Roman" pitchFamily="18" charset="0"/>
                <a:ea typeface="ＭＳ ゴシック" pitchFamily="49" charset="-128"/>
              </a:rPr>
              <a:t>Nozzle</a:t>
            </a:r>
            <a:endParaRPr lang="en-US" altLang="ja-JP" sz="3400" b="1" i="1">
              <a:solidFill>
                <a:srgbClr val="A2FFA3"/>
              </a:solidFill>
              <a:latin typeface="Times New Roman" pitchFamily="18" charset="0"/>
              <a:ea typeface="ＭＳ ゴシック" pitchFamily="49" charset="-128"/>
            </a:endParaRPr>
          </a:p>
        </p:txBody>
      </p:sp>
      <p:sp>
        <p:nvSpPr>
          <p:cNvPr id="46087" name="Text Box 5"/>
          <p:cNvSpPr txBox="1">
            <a:spLocks noChangeArrowheads="1"/>
          </p:cNvSpPr>
          <p:nvPr/>
        </p:nvSpPr>
        <p:spPr bwMode="auto">
          <a:xfrm>
            <a:off x="5486400" y="5229225"/>
            <a:ext cx="2751138" cy="584200"/>
          </a:xfrm>
          <a:prstGeom prst="rect">
            <a:avLst/>
          </a:prstGeom>
          <a:noFill/>
          <a:ln w="9525">
            <a:noFill/>
            <a:miter lim="800000"/>
            <a:headEnd/>
            <a:tailEnd/>
          </a:ln>
        </p:spPr>
        <p:txBody>
          <a:bodyPr wrap="none" lIns="110485" tIns="55243" rIns="110485" bIns="55243" anchor="ctr">
            <a:spAutoFit/>
          </a:bodyPr>
          <a:lstStyle/>
          <a:p>
            <a:pPr algn="ctr" defTabSz="1096963" eaLnBrk="0" hangingPunct="0"/>
            <a:r>
              <a:rPr lang="en-US" altLang="ja-JP" sz="3400" b="1">
                <a:solidFill>
                  <a:srgbClr val="99FFCC"/>
                </a:solidFill>
                <a:latin typeface="Times New Roman" pitchFamily="18" charset="0"/>
                <a:ea typeface="ＭＳ ゴシック" pitchFamily="49" charset="-128"/>
              </a:rPr>
              <a:t>Microphones</a:t>
            </a:r>
            <a:endParaRPr lang="en-US" altLang="ja-JP" sz="3400" b="1" i="1">
              <a:solidFill>
                <a:srgbClr val="99FFCC"/>
              </a:solidFill>
              <a:latin typeface="Times New Roman" pitchFamily="18" charset="0"/>
              <a:ea typeface="ＭＳ ゴシック" pitchFamily="49" charset="-128"/>
            </a:endParaRPr>
          </a:p>
        </p:txBody>
      </p:sp>
      <p:sp>
        <p:nvSpPr>
          <p:cNvPr id="46088" name="Text Box 6"/>
          <p:cNvSpPr txBox="1">
            <a:spLocks noChangeArrowheads="1"/>
          </p:cNvSpPr>
          <p:nvPr/>
        </p:nvSpPr>
        <p:spPr bwMode="auto">
          <a:xfrm>
            <a:off x="2239963" y="1885950"/>
            <a:ext cx="1454150" cy="584200"/>
          </a:xfrm>
          <a:prstGeom prst="rect">
            <a:avLst/>
          </a:prstGeom>
          <a:noFill/>
          <a:ln w="9525">
            <a:noFill/>
            <a:miter lim="800000"/>
            <a:headEnd/>
            <a:tailEnd/>
          </a:ln>
        </p:spPr>
        <p:txBody>
          <a:bodyPr wrap="none" lIns="110485" tIns="55243" rIns="110485" bIns="55243" anchor="ctr">
            <a:spAutoFit/>
          </a:bodyPr>
          <a:lstStyle/>
          <a:p>
            <a:pPr algn="ctr" defTabSz="1096963" eaLnBrk="0" hangingPunct="0"/>
            <a:r>
              <a:rPr lang="en-US" altLang="ja-JP" sz="3400" b="1">
                <a:latin typeface="Times New Roman" pitchFamily="18" charset="0"/>
                <a:ea typeface="ＭＳ ゴシック" pitchFamily="49" charset="-128"/>
              </a:rPr>
              <a:t>Model</a:t>
            </a:r>
            <a:endParaRPr lang="en-US" altLang="ja-JP" sz="3400" b="1" i="1">
              <a:solidFill>
                <a:srgbClr val="A2FFA3"/>
              </a:solidFill>
              <a:latin typeface="Times New Roman" pitchFamily="18" charset="0"/>
              <a:ea typeface="ＭＳ ゴシック" pitchFamily="49" charset="-128"/>
            </a:endParaRPr>
          </a:p>
        </p:txBody>
      </p:sp>
      <p:sp>
        <p:nvSpPr>
          <p:cNvPr id="46089" name="Line 7"/>
          <p:cNvSpPr>
            <a:spLocks noChangeShapeType="1"/>
          </p:cNvSpPr>
          <p:nvPr/>
        </p:nvSpPr>
        <p:spPr bwMode="auto">
          <a:xfrm flipH="1">
            <a:off x="2790825" y="2400300"/>
            <a:ext cx="96838" cy="1628775"/>
          </a:xfrm>
          <a:prstGeom prst="line">
            <a:avLst/>
          </a:prstGeom>
          <a:noFill/>
          <a:ln w="9525">
            <a:noFill/>
            <a:round/>
            <a:headEnd/>
            <a:tailEnd type="triangle" w="med" len="med"/>
          </a:ln>
        </p:spPr>
        <p:txBody>
          <a:bodyPr wrap="none" lIns="92075" tIns="46038" rIns="92075" bIns="46038" anchor="ctr"/>
          <a:lstStyle/>
          <a:p>
            <a:endParaRPr lang="ja-JP" altLang="en-US"/>
          </a:p>
        </p:txBody>
      </p:sp>
      <p:sp>
        <p:nvSpPr>
          <p:cNvPr id="46090" name="Line 8"/>
          <p:cNvSpPr>
            <a:spLocks noChangeShapeType="1"/>
          </p:cNvSpPr>
          <p:nvPr/>
        </p:nvSpPr>
        <p:spPr bwMode="auto">
          <a:xfrm flipH="1">
            <a:off x="2790825" y="2400300"/>
            <a:ext cx="193675" cy="1543050"/>
          </a:xfrm>
          <a:prstGeom prst="line">
            <a:avLst/>
          </a:prstGeom>
          <a:noFill/>
          <a:ln w="22225">
            <a:solidFill>
              <a:schemeClr val="bg1"/>
            </a:solidFill>
            <a:round/>
            <a:headEnd/>
            <a:tailEnd type="triangle" w="med" len="med"/>
          </a:ln>
        </p:spPr>
        <p:txBody>
          <a:bodyPr wrap="none" lIns="92075" tIns="46038" rIns="92075" bIns="46038" anchor="ctr"/>
          <a:lstStyle/>
          <a:p>
            <a:endParaRPr lang="ja-JP" altLang="en-US"/>
          </a:p>
        </p:txBody>
      </p:sp>
      <p:sp>
        <p:nvSpPr>
          <p:cNvPr id="46091" name="Text Box 9"/>
          <p:cNvSpPr txBox="1">
            <a:spLocks noChangeArrowheads="1"/>
          </p:cNvSpPr>
          <p:nvPr/>
        </p:nvSpPr>
        <p:spPr bwMode="auto">
          <a:xfrm>
            <a:off x="6877050" y="0"/>
            <a:ext cx="1725613" cy="847725"/>
          </a:xfrm>
          <a:prstGeom prst="rect">
            <a:avLst/>
          </a:prstGeom>
          <a:noFill/>
          <a:ln w="25400" algn="ctr">
            <a:solidFill>
              <a:srgbClr val="FFFFFF"/>
            </a:solidFill>
            <a:miter lim="800000"/>
            <a:headEnd/>
            <a:tailEnd/>
          </a:ln>
        </p:spPr>
        <p:txBody>
          <a:bodyPr wrap="none">
            <a:spAutoFit/>
          </a:bodyPr>
          <a:lstStyle/>
          <a:p>
            <a:r>
              <a:rPr lang="ja-JP" altLang="en-US" sz="2400">
                <a:solidFill>
                  <a:srgbClr val="FFFFFF"/>
                </a:solidFill>
              </a:rPr>
              <a:t>飯田先生の</a:t>
            </a:r>
          </a:p>
          <a:p>
            <a:r>
              <a:rPr lang="ja-JP" altLang="en-US" sz="2400">
                <a:solidFill>
                  <a:srgbClr val="FFFFFF"/>
                </a:solidFill>
              </a:rPr>
              <a:t>スライド例</a:t>
            </a:r>
          </a:p>
        </p:txBody>
      </p:sp>
    </p:spTree>
  </p:cSld>
  <p:clrMapOvr>
    <a:masterClrMapping/>
  </p:clrMapOvr>
  <p:transition advTm="78100">
    <p:cove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タイトル 1"/>
          <p:cNvSpPr>
            <a:spLocks noGrp="1"/>
          </p:cNvSpPr>
          <p:nvPr>
            <p:ph type="title"/>
          </p:nvPr>
        </p:nvSpPr>
        <p:spPr/>
        <p:txBody>
          <a:bodyPr/>
          <a:lstStyle/>
          <a:p>
            <a:r>
              <a:rPr lang="en-US" altLang="ja-JP" smtClean="0"/>
              <a:t>Bullet</a:t>
            </a:r>
            <a:r>
              <a:rPr lang="ja-JP" altLang="en-US" smtClean="0"/>
              <a:t>と</a:t>
            </a:r>
            <a:r>
              <a:rPr lang="en-US" altLang="ja-JP" smtClean="0"/>
              <a:t>ODE</a:t>
            </a:r>
            <a:r>
              <a:rPr lang="ja-JP" altLang="en-US" smtClean="0"/>
              <a:t>の解析の比較</a:t>
            </a:r>
          </a:p>
        </p:txBody>
      </p:sp>
      <p:sp>
        <p:nvSpPr>
          <p:cNvPr id="16387" name="コンテンツ プレースホルダー 2"/>
          <p:cNvSpPr txBox="1">
            <a:spLocks/>
          </p:cNvSpPr>
          <p:nvPr/>
        </p:nvSpPr>
        <p:spPr bwMode="auto">
          <a:xfrm>
            <a:off x="231775" y="1643063"/>
            <a:ext cx="2805113" cy="4587875"/>
          </a:xfrm>
          <a:prstGeom prst="rect">
            <a:avLst/>
          </a:prstGeom>
          <a:noFill/>
          <a:ln w="9525">
            <a:noFill/>
            <a:miter lim="800000"/>
            <a:headEnd/>
            <a:tailEnd/>
          </a:ln>
        </p:spPr>
        <p:txBody>
          <a:bodyPr/>
          <a:lstStyle/>
          <a:p>
            <a:pPr eaLnBrk="0" hangingPunct="0"/>
            <a:r>
              <a:rPr lang="ja-JP" altLang="en-US" sz="2800" smtClean="0">
                <a:solidFill>
                  <a:srgbClr val="000000"/>
                </a:solidFill>
                <a:latin typeface="Times New Roman" pitchFamily="18" charset="0"/>
                <a:ea typeface="ＭＳ Ｐゴシック" charset="-128"/>
                <a:cs typeface="Times New Roman" pitchFamily="18" charset="0"/>
              </a:rPr>
              <a:t>同じ条件で解析を行い比較</a:t>
            </a:r>
            <a:endParaRPr lang="en-US" altLang="ja-JP" sz="2800" smtClean="0">
              <a:solidFill>
                <a:srgbClr val="000000"/>
              </a:solidFill>
              <a:latin typeface="Times New Roman" pitchFamily="18" charset="0"/>
              <a:ea typeface="ＭＳ Ｐゴシック" charset="-128"/>
              <a:cs typeface="Times New Roman" pitchFamily="18" charset="0"/>
            </a:endParaRPr>
          </a:p>
          <a:p>
            <a:pPr eaLnBrk="0" hangingPunct="0"/>
            <a:endParaRPr lang="en-US" altLang="ja-JP" sz="1600" smtClean="0">
              <a:solidFill>
                <a:srgbClr val="000000"/>
              </a:solidFill>
              <a:latin typeface="Times New Roman" pitchFamily="18" charset="0"/>
              <a:ea typeface="ＭＳ Ｐゴシック" charset="-128"/>
              <a:cs typeface="Times New Roman" pitchFamily="18" charset="0"/>
            </a:endParaRPr>
          </a:p>
          <a:p>
            <a:pPr eaLnBrk="0" hangingPunct="0"/>
            <a:endParaRPr lang="en-US" altLang="ja-JP" sz="1600" smtClean="0">
              <a:solidFill>
                <a:srgbClr val="000000"/>
              </a:solidFill>
              <a:latin typeface="Times New Roman" pitchFamily="18" charset="0"/>
              <a:ea typeface="ＭＳ Ｐゴシック" charset="-128"/>
              <a:cs typeface="Times New Roman" pitchFamily="18" charset="0"/>
            </a:endParaRPr>
          </a:p>
          <a:p>
            <a:pPr eaLnBrk="0" hangingPunct="0"/>
            <a:endParaRPr lang="en-US" altLang="ja-JP" sz="2800" smtClean="0">
              <a:solidFill>
                <a:srgbClr val="000000"/>
              </a:solidFill>
              <a:latin typeface="Times New Roman" pitchFamily="18" charset="0"/>
              <a:ea typeface="ＭＳ Ｐゴシック" charset="-128"/>
              <a:cs typeface="Times New Roman" pitchFamily="18" charset="0"/>
            </a:endParaRPr>
          </a:p>
          <a:p>
            <a:pPr eaLnBrk="0" hangingPunct="0"/>
            <a:r>
              <a:rPr lang="en-US" altLang="ja-JP" sz="2800" smtClean="0">
                <a:solidFill>
                  <a:srgbClr val="000000"/>
                </a:solidFill>
                <a:latin typeface="Times New Roman" pitchFamily="18" charset="0"/>
                <a:ea typeface="ＭＳ Ｐゴシック" charset="-128"/>
                <a:cs typeface="Times New Roman" pitchFamily="18" charset="0"/>
              </a:rPr>
              <a:t>Bullet</a:t>
            </a:r>
            <a:r>
              <a:rPr lang="ja-JP" altLang="en-US" sz="2800" smtClean="0">
                <a:solidFill>
                  <a:srgbClr val="000000"/>
                </a:solidFill>
                <a:latin typeface="Times New Roman" pitchFamily="18" charset="0"/>
                <a:ea typeface="ＭＳ Ｐゴシック" charset="-128"/>
                <a:cs typeface="Times New Roman" pitchFamily="18" charset="0"/>
              </a:rPr>
              <a:t>の方が、</a:t>
            </a:r>
            <a:r>
              <a:rPr lang="en-US" altLang="ja-JP" sz="2800" smtClean="0">
                <a:solidFill>
                  <a:srgbClr val="000000"/>
                </a:solidFill>
                <a:latin typeface="Times New Roman" pitchFamily="18" charset="0"/>
                <a:ea typeface="ＭＳ Ｐゴシック" charset="-128"/>
                <a:cs typeface="Times New Roman" pitchFamily="18" charset="0"/>
              </a:rPr>
              <a:t>ODE</a:t>
            </a:r>
            <a:r>
              <a:rPr lang="ja-JP" altLang="en-US" sz="2800" smtClean="0">
                <a:solidFill>
                  <a:srgbClr val="000000"/>
                </a:solidFill>
                <a:latin typeface="Times New Roman" pitchFamily="18" charset="0"/>
                <a:ea typeface="ＭＳ Ｐゴシック" charset="-128"/>
                <a:cs typeface="Times New Roman" pitchFamily="18" charset="0"/>
              </a:rPr>
              <a:t>より小さい抵抗値を示す。</a:t>
            </a:r>
            <a:endParaRPr lang="en-US" altLang="ja-JP" sz="2800" smtClean="0">
              <a:solidFill>
                <a:srgbClr val="000000"/>
              </a:solidFill>
              <a:latin typeface="Times New Roman" pitchFamily="18" charset="0"/>
              <a:ea typeface="ＭＳ Ｐゴシック" charset="-128"/>
              <a:cs typeface="Times New Roman" pitchFamily="18" charset="0"/>
            </a:endParaRPr>
          </a:p>
          <a:p>
            <a:pPr eaLnBrk="0" hangingPunct="0"/>
            <a:endParaRPr lang="en-US" altLang="ja-JP" sz="2800" smtClean="0">
              <a:solidFill>
                <a:srgbClr val="000000"/>
              </a:solidFill>
              <a:latin typeface="Times New Roman" pitchFamily="18" charset="0"/>
              <a:ea typeface="ＭＳ Ｐゴシック" charset="-128"/>
              <a:cs typeface="Times New Roman" pitchFamily="18" charset="0"/>
            </a:endParaRPr>
          </a:p>
          <a:p>
            <a:pPr eaLnBrk="0" hangingPunct="0"/>
            <a:r>
              <a:rPr lang="en-US" altLang="ja-JP" sz="2800" smtClean="0">
                <a:solidFill>
                  <a:srgbClr val="000000"/>
                </a:solidFill>
                <a:latin typeface="Times New Roman" pitchFamily="18" charset="0"/>
                <a:ea typeface="ＭＳ Ｐゴシック" charset="-128"/>
                <a:cs typeface="Times New Roman" pitchFamily="18" charset="0"/>
              </a:rPr>
              <a:t>Bullet</a:t>
            </a:r>
            <a:r>
              <a:rPr lang="ja-JP" altLang="en-US" sz="2800" smtClean="0">
                <a:solidFill>
                  <a:srgbClr val="000000"/>
                </a:solidFill>
                <a:latin typeface="Times New Roman" pitchFamily="18" charset="0"/>
                <a:ea typeface="ＭＳ Ｐゴシック" charset="-128"/>
                <a:cs typeface="Times New Roman" pitchFamily="18" charset="0"/>
              </a:rPr>
              <a:t>の方が過小評価していると思われる。</a:t>
            </a:r>
            <a:endParaRPr lang="en-US" altLang="ja-JP" sz="2800" smtClean="0">
              <a:solidFill>
                <a:srgbClr val="000000"/>
              </a:solidFill>
              <a:latin typeface="Times New Roman" pitchFamily="18" charset="0"/>
              <a:ea typeface="ＭＳ Ｐゴシック" charset="-128"/>
              <a:cs typeface="Times New Roman" pitchFamily="18" charset="0"/>
            </a:endParaRPr>
          </a:p>
          <a:p>
            <a:pPr eaLnBrk="0" hangingPunct="0"/>
            <a:endParaRPr lang="en-US" altLang="ja-JP" sz="2800" smtClean="0">
              <a:solidFill>
                <a:srgbClr val="000000"/>
              </a:solidFill>
              <a:latin typeface="Times New Roman" pitchFamily="18" charset="0"/>
              <a:ea typeface="ＭＳ Ｐゴシック" charset="-128"/>
              <a:cs typeface="Times New Roman" pitchFamily="18" charset="0"/>
            </a:endParaRPr>
          </a:p>
          <a:p>
            <a:pPr eaLnBrk="0" hangingPunct="0"/>
            <a:endParaRPr lang="en-US" altLang="ja-JP" sz="2800" smtClean="0">
              <a:solidFill>
                <a:srgbClr val="000000"/>
              </a:solidFill>
              <a:latin typeface="Times New Roman" pitchFamily="18" charset="0"/>
              <a:ea typeface="ＭＳ Ｐゴシック" charset="-128"/>
              <a:cs typeface="Times New Roman" pitchFamily="18" charset="0"/>
            </a:endParaRPr>
          </a:p>
          <a:p>
            <a:pPr eaLnBrk="0" hangingPunct="0"/>
            <a:endParaRPr lang="en-US" altLang="ja-JP" sz="2800" smtClean="0">
              <a:solidFill>
                <a:srgbClr val="000000"/>
              </a:solidFill>
              <a:latin typeface="Times New Roman" pitchFamily="18" charset="0"/>
              <a:ea typeface="ＭＳ Ｐゴシック" charset="-128"/>
              <a:cs typeface="Times New Roman" pitchFamily="18" charset="0"/>
            </a:endParaRPr>
          </a:p>
        </p:txBody>
      </p:sp>
      <p:sp>
        <p:nvSpPr>
          <p:cNvPr id="16388" name="テキスト ボックス 1"/>
          <p:cNvSpPr txBox="1">
            <a:spLocks noChangeArrowheads="1"/>
          </p:cNvSpPr>
          <p:nvPr/>
        </p:nvSpPr>
        <p:spPr bwMode="auto">
          <a:xfrm>
            <a:off x="4308475" y="6076950"/>
            <a:ext cx="3767138" cy="400050"/>
          </a:xfrm>
          <a:prstGeom prst="rect">
            <a:avLst/>
          </a:prstGeom>
          <a:noFill/>
          <a:ln w="9525">
            <a:noFill/>
            <a:miter lim="800000"/>
            <a:headEnd/>
            <a:tailEnd/>
          </a:ln>
        </p:spPr>
        <p:txBody>
          <a:bodyPr>
            <a:spAutoFit/>
          </a:bodyPr>
          <a:lstStyle/>
          <a:p>
            <a:pPr algn="ctr"/>
            <a:r>
              <a:rPr lang="en-US" altLang="ja-JP" sz="2000" smtClean="0">
                <a:solidFill>
                  <a:srgbClr val="000000"/>
                </a:solidFill>
                <a:latin typeface="ＭＳ Ｐゴシック" charset="-128"/>
                <a:ea typeface="ＭＳ Ｐゴシック" charset="-128"/>
              </a:rPr>
              <a:t>Bullet</a:t>
            </a:r>
            <a:r>
              <a:rPr lang="ja-JP" altLang="en-US" sz="2000" smtClean="0">
                <a:solidFill>
                  <a:srgbClr val="000000"/>
                </a:solidFill>
                <a:latin typeface="ＭＳ Ｐゴシック" charset="-128"/>
                <a:ea typeface="ＭＳ Ｐゴシック" charset="-128"/>
              </a:rPr>
              <a:t>と</a:t>
            </a:r>
            <a:r>
              <a:rPr lang="en-US" altLang="ja-JP" sz="2000" smtClean="0">
                <a:solidFill>
                  <a:srgbClr val="000000"/>
                </a:solidFill>
                <a:latin typeface="ＭＳ Ｐゴシック" charset="-128"/>
                <a:ea typeface="ＭＳ Ｐゴシック" charset="-128"/>
              </a:rPr>
              <a:t>ODE</a:t>
            </a:r>
            <a:r>
              <a:rPr lang="ja-JP" altLang="en-US" sz="2000" smtClean="0">
                <a:solidFill>
                  <a:srgbClr val="000000"/>
                </a:solidFill>
                <a:latin typeface="ＭＳ Ｐゴシック" charset="-128"/>
                <a:ea typeface="ＭＳ Ｐゴシック" charset="-128"/>
              </a:rPr>
              <a:t>の抵抗値</a:t>
            </a:r>
          </a:p>
        </p:txBody>
      </p:sp>
      <p:pic>
        <p:nvPicPr>
          <p:cNvPr id="16389" name="Picture 8"/>
          <p:cNvPicPr>
            <a:picLocks noChangeAspect="1" noChangeArrowheads="1"/>
          </p:cNvPicPr>
          <p:nvPr/>
        </p:nvPicPr>
        <p:blipFill>
          <a:blip r:embed="rId3" cstate="print"/>
          <a:srcRect r="12827"/>
          <a:stretch>
            <a:fillRect/>
          </a:stretch>
        </p:blipFill>
        <p:spPr bwMode="auto">
          <a:xfrm>
            <a:off x="2881313" y="1951038"/>
            <a:ext cx="6056312" cy="4176712"/>
          </a:xfrm>
          <a:prstGeom prst="rect">
            <a:avLst/>
          </a:prstGeom>
          <a:noFill/>
          <a:ln w="9525">
            <a:noFill/>
            <a:miter lim="800000"/>
            <a:headEnd/>
            <a:tailEnd/>
          </a:ln>
        </p:spPr>
      </p:pic>
      <p:sp>
        <p:nvSpPr>
          <p:cNvPr id="11" name="テキスト ボックス 10"/>
          <p:cNvSpPr txBox="1"/>
          <p:nvPr/>
        </p:nvSpPr>
        <p:spPr>
          <a:xfrm>
            <a:off x="4025900" y="2090738"/>
            <a:ext cx="1143000" cy="461962"/>
          </a:xfrm>
          <a:prstGeom prst="rect">
            <a:avLst/>
          </a:prstGeom>
          <a:solidFill>
            <a:schemeClr val="accent3"/>
          </a:solidFill>
          <a:ln w="38100">
            <a:solidFill>
              <a:srgbClr val="FF0000"/>
            </a:solidFill>
          </a:ln>
        </p:spPr>
        <p:txBody>
          <a:bodyPr>
            <a:spAutoFit/>
          </a:bodyPr>
          <a:lstStyle/>
          <a:p>
            <a:pPr algn="ctr">
              <a:defRPr/>
            </a:pPr>
            <a:r>
              <a:rPr lang="en-US" altLang="ja-JP" sz="2400" dirty="0">
                <a:solidFill>
                  <a:srgbClr val="FF0000"/>
                </a:solidFill>
                <a:latin typeface="ＭＳ Ｐゴシック" pitchFamily="50" charset="-128"/>
                <a:ea typeface="ＭＳ Ｐゴシック" pitchFamily="50" charset="-128"/>
              </a:rPr>
              <a:t>ODE</a:t>
            </a:r>
            <a:endParaRPr lang="ja-JP" altLang="en-US" sz="2400" dirty="0">
              <a:solidFill>
                <a:srgbClr val="FF0000"/>
              </a:solidFill>
              <a:latin typeface="ＭＳ Ｐゴシック" pitchFamily="50" charset="-128"/>
              <a:ea typeface="ＭＳ Ｐゴシック" pitchFamily="50" charset="-128"/>
            </a:endParaRPr>
          </a:p>
        </p:txBody>
      </p:sp>
      <p:cxnSp>
        <p:nvCxnSpPr>
          <p:cNvPr id="12" name="直線矢印コネクタ 11"/>
          <p:cNvCxnSpPr>
            <a:stCxn id="11" idx="2"/>
          </p:cNvCxnSpPr>
          <p:nvPr/>
        </p:nvCxnSpPr>
        <p:spPr>
          <a:xfrm>
            <a:off x="4597400" y="2552700"/>
            <a:ext cx="482600" cy="4460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テキスト ボックス 12"/>
          <p:cNvSpPr txBox="1"/>
          <p:nvPr/>
        </p:nvSpPr>
        <p:spPr>
          <a:xfrm>
            <a:off x="7124700" y="3808413"/>
            <a:ext cx="1130300" cy="461962"/>
          </a:xfrm>
          <a:prstGeom prst="rect">
            <a:avLst/>
          </a:prstGeom>
          <a:solidFill>
            <a:schemeClr val="accent3"/>
          </a:solidFill>
          <a:ln w="28575">
            <a:solidFill>
              <a:srgbClr val="1808EA"/>
            </a:solidFill>
          </a:ln>
        </p:spPr>
        <p:txBody>
          <a:bodyPr>
            <a:spAutoFit/>
          </a:bodyPr>
          <a:lstStyle/>
          <a:p>
            <a:pPr algn="ctr">
              <a:defRPr/>
            </a:pPr>
            <a:r>
              <a:rPr lang="en-US" altLang="ja-JP" sz="2400" dirty="0">
                <a:solidFill>
                  <a:srgbClr val="000099"/>
                </a:solidFill>
                <a:latin typeface="ＭＳ Ｐゴシック" pitchFamily="50" charset="-128"/>
                <a:ea typeface="ＭＳ Ｐゴシック" pitchFamily="50" charset="-128"/>
              </a:rPr>
              <a:t>Bullet</a:t>
            </a:r>
          </a:p>
        </p:txBody>
      </p:sp>
      <p:cxnSp>
        <p:nvCxnSpPr>
          <p:cNvPr id="14" name="直線矢印コネクタ 13"/>
          <p:cNvCxnSpPr>
            <a:stCxn id="13" idx="2"/>
          </p:cNvCxnSpPr>
          <p:nvPr/>
        </p:nvCxnSpPr>
        <p:spPr>
          <a:xfrm flipH="1">
            <a:off x="7391400" y="4270375"/>
            <a:ext cx="298450" cy="315913"/>
          </a:xfrm>
          <a:prstGeom prst="straightConnector1">
            <a:avLst/>
          </a:prstGeom>
          <a:ln w="38100">
            <a:solidFill>
              <a:srgbClr val="1808EA"/>
            </a:solidFill>
            <a:tailEnd type="arrow"/>
          </a:ln>
        </p:spPr>
        <p:style>
          <a:lnRef idx="1">
            <a:schemeClr val="accent1"/>
          </a:lnRef>
          <a:fillRef idx="0">
            <a:schemeClr val="accent1"/>
          </a:fillRef>
          <a:effectRef idx="0">
            <a:schemeClr val="accent1"/>
          </a:effectRef>
          <a:fontRef idx="minor">
            <a:schemeClr val="tx1"/>
          </a:fontRef>
        </p:style>
      </p:cxnSp>
      <p:sp>
        <p:nvSpPr>
          <p:cNvPr id="19" name="下矢印 18"/>
          <p:cNvSpPr/>
          <p:nvPr/>
        </p:nvSpPr>
        <p:spPr>
          <a:xfrm>
            <a:off x="635000" y="2617788"/>
            <a:ext cx="1379538" cy="790575"/>
          </a:xfrm>
          <a:prstGeom prst="downArrow">
            <a:avLst/>
          </a:prstGeom>
        </p:spPr>
        <p:style>
          <a:lnRef idx="3">
            <a:schemeClr val="lt1"/>
          </a:lnRef>
          <a:fillRef idx="1">
            <a:schemeClr val="accent2"/>
          </a:fillRef>
          <a:effectRef idx="1">
            <a:schemeClr val="accent2"/>
          </a:effectRef>
          <a:fontRef idx="minor">
            <a:schemeClr val="lt1"/>
          </a:fontRef>
        </p:style>
        <p:txBody>
          <a:bodyPr anchor="ctr"/>
          <a:lstStyle/>
          <a:p>
            <a:pPr algn="ctr">
              <a:defRPr/>
            </a:pPr>
            <a:endParaRPr lang="ja-JP" altLang="en-US" sz="1800">
              <a:solidFill>
                <a:srgbClr val="FFFFFF"/>
              </a:solidFill>
            </a:endParaRPr>
          </a:p>
        </p:txBody>
      </p:sp>
      <p:sp>
        <p:nvSpPr>
          <p:cNvPr id="15" name="Text Box 17"/>
          <p:cNvSpPr txBox="1">
            <a:spLocks noChangeArrowheads="1"/>
          </p:cNvSpPr>
          <p:nvPr/>
        </p:nvSpPr>
        <p:spPr bwMode="auto">
          <a:xfrm>
            <a:off x="7524328" y="1141115"/>
            <a:ext cx="1525588" cy="847725"/>
          </a:xfrm>
          <a:prstGeom prst="rect">
            <a:avLst/>
          </a:prstGeom>
          <a:solidFill>
            <a:srgbClr val="FFFFFF"/>
          </a:solidFill>
          <a:ln w="25400" algn="ctr">
            <a:solidFill>
              <a:schemeClr val="tx1"/>
            </a:solidFill>
            <a:miter lim="800000"/>
            <a:headEnd/>
            <a:tailEnd/>
          </a:ln>
        </p:spPr>
        <p:txBody>
          <a:bodyPr wrap="none">
            <a:spAutoFit/>
          </a:bodyPr>
          <a:lstStyle/>
          <a:p>
            <a:r>
              <a:rPr lang="ja-JP" altLang="en-US" sz="2400">
                <a:solidFill>
                  <a:srgbClr val="0070C0"/>
                </a:solidFill>
              </a:rPr>
              <a:t>金野の</a:t>
            </a:r>
          </a:p>
          <a:p>
            <a:r>
              <a:rPr lang="ja-JP" altLang="en-US" sz="2400">
                <a:solidFill>
                  <a:srgbClr val="0070C0"/>
                </a:solidFill>
              </a:rPr>
              <a:t>スライド例</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p:txBody>
          <a:bodyPr/>
          <a:lstStyle/>
          <a:p>
            <a:r>
              <a:rPr lang="ja-JP" altLang="en-US" sz="4000"/>
              <a:t>グラフには気をつけろ</a:t>
            </a:r>
            <a:r>
              <a:rPr lang="en-US" altLang="ja-JP" sz="4000"/>
              <a:t>!</a:t>
            </a:r>
            <a:br>
              <a:rPr lang="en-US" altLang="ja-JP" sz="4000"/>
            </a:br>
            <a:r>
              <a:rPr lang="ja-JP" altLang="en-US" sz="4000"/>
              <a:t>ソフトに使われるな</a:t>
            </a:r>
            <a:r>
              <a:rPr lang="en-US" altLang="ja-JP" sz="4000"/>
              <a:t>!</a:t>
            </a:r>
            <a:r>
              <a:rPr lang="ja-JP" altLang="en-US" sz="4000"/>
              <a:t>　使いこなせ</a:t>
            </a:r>
            <a:r>
              <a:rPr lang="en-US" altLang="ja-JP" sz="4000"/>
              <a:t>!</a:t>
            </a:r>
          </a:p>
        </p:txBody>
      </p:sp>
      <p:sp>
        <p:nvSpPr>
          <p:cNvPr id="159747" name="Rectangle 3"/>
          <p:cNvSpPr>
            <a:spLocks noGrp="1" noChangeArrowheads="1"/>
          </p:cNvSpPr>
          <p:nvPr>
            <p:ph idx="1"/>
          </p:nvPr>
        </p:nvSpPr>
        <p:spPr/>
        <p:txBody>
          <a:bodyPr/>
          <a:lstStyle/>
          <a:p>
            <a:pPr>
              <a:lnSpc>
                <a:spcPct val="90000"/>
              </a:lnSpc>
            </a:pPr>
            <a:r>
              <a:rPr lang="en-US" altLang="ja-JP"/>
              <a:t>Microsoft</a:t>
            </a:r>
            <a:r>
              <a:rPr lang="ja-JP" altLang="en-US"/>
              <a:t>のデフォルトを使うな</a:t>
            </a:r>
            <a:r>
              <a:rPr lang="en-US" altLang="ja-JP"/>
              <a:t>!</a:t>
            </a:r>
          </a:p>
          <a:p>
            <a:pPr>
              <a:lnSpc>
                <a:spcPct val="90000"/>
              </a:lnSpc>
              <a:buFontTx/>
              <a:buNone/>
            </a:pPr>
            <a:r>
              <a:rPr lang="en-US" altLang="ja-JP"/>
              <a:t>	(</a:t>
            </a:r>
            <a:r>
              <a:rPr lang="ja-JP" altLang="en-US"/>
              <a:t>特に</a:t>
            </a:r>
            <a:r>
              <a:rPr lang="en-US" altLang="ja-JP"/>
              <a:t>Excel</a:t>
            </a:r>
            <a:r>
              <a:rPr lang="ja-JP" altLang="en-US"/>
              <a:t>のグラフ</a:t>
            </a:r>
            <a:r>
              <a:rPr lang="en-US" altLang="ja-JP"/>
              <a:t>)</a:t>
            </a:r>
          </a:p>
          <a:p>
            <a:pPr>
              <a:lnSpc>
                <a:spcPct val="90000"/>
              </a:lnSpc>
            </a:pPr>
            <a:r>
              <a:rPr lang="ja-JP" altLang="en-US"/>
              <a:t>図中の記号や線と説明の文字で色を統一</a:t>
            </a:r>
          </a:p>
          <a:p>
            <a:pPr lvl="1">
              <a:lnSpc>
                <a:spcPct val="90000"/>
              </a:lnSpc>
            </a:pPr>
            <a:r>
              <a:rPr lang="ja-JP" altLang="en-US"/>
              <a:t>例</a:t>
            </a:r>
            <a:r>
              <a:rPr lang="en-US" altLang="ja-JP"/>
              <a:t>:</a:t>
            </a:r>
            <a:r>
              <a:rPr lang="ja-JP" altLang="en-US"/>
              <a:t>主要結果</a:t>
            </a:r>
            <a:r>
              <a:rPr lang="en-US" altLang="ja-JP">
                <a:solidFill>
                  <a:srgbClr val="FF0000"/>
                </a:solidFill>
              </a:rPr>
              <a:t>●</a:t>
            </a:r>
            <a:r>
              <a:rPr lang="ja-JP" altLang="en-US"/>
              <a:t>　　比較の対象</a:t>
            </a:r>
            <a:r>
              <a:rPr lang="en-US" altLang="ja-JP">
                <a:solidFill>
                  <a:schemeClr val="accent2"/>
                </a:solidFill>
              </a:rPr>
              <a:t>▲</a:t>
            </a:r>
          </a:p>
          <a:p>
            <a:pPr>
              <a:lnSpc>
                <a:spcPct val="90000"/>
              </a:lnSpc>
            </a:pPr>
            <a:r>
              <a:rPr lang="ja-JP" altLang="en-US"/>
              <a:t>図や写真に書き込みを</a:t>
            </a:r>
            <a:r>
              <a:rPr lang="en-US" altLang="ja-JP"/>
              <a:t>!!</a:t>
            </a:r>
            <a:r>
              <a:rPr lang="ja-JP" altLang="en-US"/>
              <a:t>　</a:t>
            </a:r>
            <a:r>
              <a:rPr lang="ja-JP" altLang="en-US">
                <a:solidFill>
                  <a:srgbClr val="FFFF00"/>
                </a:solidFill>
              </a:rPr>
              <a:t>分かりやすくする工夫を</a:t>
            </a:r>
            <a:r>
              <a:rPr lang="en-US" altLang="ja-JP">
                <a:solidFill>
                  <a:srgbClr val="FFFF00"/>
                </a:solidFill>
              </a:rPr>
              <a:t>!!</a:t>
            </a:r>
          </a:p>
        </p:txBody>
      </p:sp>
      <p:sp>
        <p:nvSpPr>
          <p:cNvPr id="4" name="日付プレースホルダ 3"/>
          <p:cNvSpPr>
            <a:spLocks noGrp="1"/>
          </p:cNvSpPr>
          <p:nvPr>
            <p:ph type="dt" sz="half" idx="10"/>
          </p:nvPr>
        </p:nvSpPr>
        <p:spPr/>
        <p:txBody>
          <a:bodyPr/>
          <a:lstStyle/>
          <a:p>
            <a:pPr>
              <a:defRPr/>
            </a:pPr>
            <a:r>
              <a:rPr lang="en-US" altLang="ja-JP" smtClean="0"/>
              <a:t>2014-05-16</a:t>
            </a:r>
            <a:endParaRPr lang="en-US" altLang="ja-JP" dirty="0"/>
          </a:p>
        </p:txBody>
      </p:sp>
      <p:sp>
        <p:nvSpPr>
          <p:cNvPr id="5" name="スライド番号プレースホルダ 4"/>
          <p:cNvSpPr>
            <a:spLocks noGrp="1"/>
          </p:cNvSpPr>
          <p:nvPr>
            <p:ph type="sldNum" sz="quarter" idx="12"/>
          </p:nvPr>
        </p:nvSpPr>
        <p:spPr/>
        <p:txBody>
          <a:bodyPr/>
          <a:lstStyle/>
          <a:p>
            <a:pPr>
              <a:defRPr/>
            </a:pPr>
            <a:fld id="{170AE23D-B31B-4535-BFCC-A064D83F318B}" type="slidenum">
              <a:rPr lang="ja-JP" altLang="en-US" smtClean="0"/>
              <a:pPr>
                <a:defRPr/>
              </a:pPr>
              <a:t>38</a:t>
            </a:fld>
            <a:endParaRPr lang="en-US" altLang="ja-JP"/>
          </a:p>
        </p:txBody>
      </p:sp>
      <p:sp>
        <p:nvSpPr>
          <p:cNvPr id="6" name="フッター プレースホルダ 5"/>
          <p:cNvSpPr>
            <a:spLocks noGrp="1"/>
          </p:cNvSpPr>
          <p:nvPr>
            <p:ph type="ftr" sz="quarter" idx="11"/>
          </p:nvPr>
        </p:nvSpPr>
        <p:spPr/>
        <p:txBody>
          <a:bodyPr/>
          <a:lstStyle/>
          <a:p>
            <a:pPr>
              <a:defRPr/>
            </a:pPr>
            <a:r>
              <a:rPr lang="ja-JP" altLang="en-US" smtClean="0"/>
              <a:t>流体研プレゼンテーション・セミナー</a:t>
            </a:r>
            <a:endParaRPr lang="en-US" altLang="ja-JP"/>
          </a:p>
        </p:txBody>
      </p:sp>
    </p:spTree>
  </p:cSld>
  <p:clrMapOvr>
    <a:masterClrMapping/>
  </p:clrMapOvr>
  <p:transition>
    <p:cove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3" name="Picture 3"/>
          <p:cNvPicPr>
            <a:picLocks noGrp="1" noChangeAspect="1" noChangeArrowheads="1"/>
          </p:cNvPicPr>
          <p:nvPr>
            <p:ph idx="1"/>
          </p:nvPr>
        </p:nvPicPr>
        <p:blipFill>
          <a:blip r:embed="rId3" cstate="print"/>
          <a:srcRect/>
          <a:stretch>
            <a:fillRect/>
          </a:stretch>
        </p:blipFill>
        <p:spPr bwMode="auto">
          <a:xfrm>
            <a:off x="755575" y="1628800"/>
            <a:ext cx="7539983" cy="4536504"/>
          </a:xfrm>
          <a:prstGeom prst="rect">
            <a:avLst/>
          </a:prstGeom>
          <a:noFill/>
          <a:ln w="9525">
            <a:noFill/>
            <a:miter lim="800000"/>
            <a:headEnd/>
            <a:tailEnd/>
          </a:ln>
          <a:effectLst/>
        </p:spPr>
      </p:pic>
      <p:sp>
        <p:nvSpPr>
          <p:cNvPr id="242692" name="Rectangle 4"/>
          <p:cNvSpPr>
            <a:spLocks noGrp="1" noChangeArrowheads="1"/>
          </p:cNvSpPr>
          <p:nvPr>
            <p:ph type="title"/>
          </p:nvPr>
        </p:nvSpPr>
        <p:spPr>
          <a:xfrm>
            <a:off x="251520" y="609600"/>
            <a:ext cx="8640960" cy="1143000"/>
          </a:xfrm>
        </p:spPr>
        <p:txBody>
          <a:bodyPr/>
          <a:lstStyle/>
          <a:p>
            <a:r>
              <a:rPr lang="en-US" altLang="ja-JP" dirty="0" smtClean="0"/>
              <a:t>Excel 2007</a:t>
            </a:r>
            <a:r>
              <a:rPr lang="ja-JP" altLang="en-US" dirty="0" smtClean="0"/>
              <a:t>標準</a:t>
            </a:r>
            <a:r>
              <a:rPr lang="ja-JP" altLang="en-US" dirty="0"/>
              <a:t>そのままのグラフ</a:t>
            </a:r>
          </a:p>
        </p:txBody>
      </p:sp>
      <p:grpSp>
        <p:nvGrpSpPr>
          <p:cNvPr id="2" name="Group 10"/>
          <p:cNvGrpSpPr>
            <a:grpSpLocks/>
          </p:cNvGrpSpPr>
          <p:nvPr/>
        </p:nvGrpSpPr>
        <p:grpSpPr bwMode="auto">
          <a:xfrm>
            <a:off x="1692275" y="1844675"/>
            <a:ext cx="7380288" cy="4321175"/>
            <a:chOff x="1066" y="1162"/>
            <a:chExt cx="4649" cy="2722"/>
          </a:xfrm>
        </p:grpSpPr>
        <p:sp>
          <p:nvSpPr>
            <p:cNvPr id="242694" name="Oval 6"/>
            <p:cNvSpPr>
              <a:spLocks noChangeArrowheads="1"/>
            </p:cNvSpPr>
            <p:nvPr/>
          </p:nvSpPr>
          <p:spPr bwMode="auto">
            <a:xfrm>
              <a:off x="1066" y="1162"/>
              <a:ext cx="2494" cy="2359"/>
            </a:xfrm>
            <a:prstGeom prst="ellipse">
              <a:avLst/>
            </a:prstGeom>
            <a:noFill/>
            <a:ln w="38100" algn="ctr">
              <a:solidFill>
                <a:srgbClr val="FF0000"/>
              </a:solidFill>
              <a:round/>
              <a:headEnd/>
              <a:tailEnd/>
            </a:ln>
            <a:effectLst/>
          </p:spPr>
          <p:txBody>
            <a:bodyPr anchor="ctr">
              <a:spAutoFit/>
            </a:bodyPr>
            <a:lstStyle/>
            <a:p>
              <a:endParaRPr lang="ja-JP" altLang="en-US">
                <a:solidFill>
                  <a:srgbClr val="FFFFFF"/>
                </a:solidFill>
              </a:endParaRPr>
            </a:p>
          </p:txBody>
        </p:sp>
        <p:sp>
          <p:nvSpPr>
            <p:cNvPr id="242695" name="Text Box 7"/>
            <p:cNvSpPr txBox="1">
              <a:spLocks noChangeArrowheads="1"/>
            </p:cNvSpPr>
            <p:nvPr/>
          </p:nvSpPr>
          <p:spPr bwMode="auto">
            <a:xfrm>
              <a:off x="2799" y="3212"/>
              <a:ext cx="2916" cy="672"/>
            </a:xfrm>
            <a:prstGeom prst="rect">
              <a:avLst/>
            </a:prstGeom>
            <a:solidFill>
              <a:schemeClr val="tx1"/>
            </a:solidFill>
            <a:ln w="25400" algn="ctr">
              <a:noFill/>
              <a:miter lim="800000"/>
              <a:headEnd/>
              <a:tailEnd/>
            </a:ln>
            <a:effectLst/>
          </p:spPr>
          <p:txBody>
            <a:bodyPr>
              <a:spAutoFit/>
            </a:bodyPr>
            <a:lstStyle/>
            <a:p>
              <a:r>
                <a:rPr lang="ja-JP" altLang="en-US" dirty="0">
                  <a:solidFill>
                    <a:srgbClr val="FFFFFF"/>
                  </a:solidFill>
                </a:rPr>
                <a:t>いちばん見てもらいたい</a:t>
              </a:r>
            </a:p>
            <a:p>
              <a:r>
                <a:rPr lang="ja-JP" altLang="en-US" dirty="0">
                  <a:solidFill>
                    <a:srgbClr val="FFFFFF"/>
                  </a:solidFill>
                </a:rPr>
                <a:t>ところなのに、狭い</a:t>
              </a:r>
              <a:r>
                <a:rPr lang="en-US" altLang="ja-JP" dirty="0">
                  <a:solidFill>
                    <a:srgbClr val="FFFFFF"/>
                  </a:solidFill>
                </a:rPr>
                <a:t>!</a:t>
              </a:r>
            </a:p>
          </p:txBody>
        </p:sp>
        <p:sp>
          <p:nvSpPr>
            <p:cNvPr id="242696" name="Line 8"/>
            <p:cNvSpPr>
              <a:spLocks noChangeShapeType="1"/>
            </p:cNvSpPr>
            <p:nvPr/>
          </p:nvSpPr>
          <p:spPr bwMode="auto">
            <a:xfrm flipH="1" flipV="1">
              <a:off x="2654" y="2931"/>
              <a:ext cx="453" cy="363"/>
            </a:xfrm>
            <a:prstGeom prst="line">
              <a:avLst/>
            </a:prstGeom>
            <a:noFill/>
            <a:ln w="25400">
              <a:solidFill>
                <a:srgbClr val="FF0000"/>
              </a:solidFill>
              <a:round/>
              <a:headEnd/>
              <a:tailEnd type="oval" w="lg" len="lg"/>
            </a:ln>
            <a:effectLst/>
          </p:spPr>
          <p:txBody>
            <a:bodyPr>
              <a:spAutoFit/>
            </a:bodyPr>
            <a:lstStyle/>
            <a:p>
              <a:endParaRPr lang="ja-JP" altLang="en-US">
                <a:solidFill>
                  <a:srgbClr val="FFFFFF"/>
                </a:solidFill>
              </a:endParaRPr>
            </a:p>
          </p:txBody>
        </p:sp>
      </p:grpSp>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日付プレースホルダ 3"/>
          <p:cNvSpPr>
            <a:spLocks noGrp="1"/>
          </p:cNvSpPr>
          <p:nvPr>
            <p:ph type="dt" sz="quarter" idx="10"/>
          </p:nvPr>
        </p:nvSpPr>
        <p:spPr>
          <a:noFill/>
        </p:spPr>
        <p:txBody>
          <a:bodyPr/>
          <a:lstStyle/>
          <a:p>
            <a:r>
              <a:rPr lang="en-US" altLang="ja-JP" smtClean="0"/>
              <a:t>2014-05-16</a:t>
            </a:r>
            <a:endParaRPr lang="en-US" altLang="ja-JP"/>
          </a:p>
        </p:txBody>
      </p:sp>
      <p:sp>
        <p:nvSpPr>
          <p:cNvPr id="14339" name="フッター プレースホルダ 4"/>
          <p:cNvSpPr>
            <a:spLocks noGrp="1"/>
          </p:cNvSpPr>
          <p:nvPr>
            <p:ph type="ftr" sz="quarter" idx="11"/>
          </p:nvPr>
        </p:nvSpPr>
        <p:spPr>
          <a:noFill/>
        </p:spPr>
        <p:txBody>
          <a:bodyPr/>
          <a:lstStyle/>
          <a:p>
            <a:r>
              <a:rPr lang="ja-JP" altLang="en-US" smtClean="0"/>
              <a:t>流体研プレゼンテーション・セミナー</a:t>
            </a:r>
            <a:endParaRPr lang="en-US" altLang="ja-JP" smtClean="0"/>
          </a:p>
        </p:txBody>
      </p:sp>
      <p:sp>
        <p:nvSpPr>
          <p:cNvPr id="14340" name="スライド番号プレースホルダ 5"/>
          <p:cNvSpPr>
            <a:spLocks noGrp="1"/>
          </p:cNvSpPr>
          <p:nvPr>
            <p:ph type="sldNum" sz="quarter" idx="12"/>
          </p:nvPr>
        </p:nvSpPr>
        <p:spPr>
          <a:noFill/>
        </p:spPr>
        <p:txBody>
          <a:bodyPr/>
          <a:lstStyle/>
          <a:p>
            <a:fld id="{4B45395F-CF89-4237-ABB4-73D3BFDF4498}" type="slidenum">
              <a:rPr lang="ja-JP" altLang="en-US" smtClean="0"/>
              <a:pPr/>
              <a:t>4</a:t>
            </a:fld>
            <a:endParaRPr lang="en-US" altLang="ja-JP" smtClean="0"/>
          </a:p>
        </p:txBody>
      </p:sp>
      <p:sp>
        <p:nvSpPr>
          <p:cNvPr id="14341" name="Rectangle 2"/>
          <p:cNvSpPr>
            <a:spLocks noGrp="1" noChangeArrowheads="1"/>
          </p:cNvSpPr>
          <p:nvPr>
            <p:ph type="title"/>
          </p:nvPr>
        </p:nvSpPr>
        <p:spPr/>
        <p:txBody>
          <a:bodyPr/>
          <a:lstStyle/>
          <a:p>
            <a:pPr eaLnBrk="1" hangingPunct="1"/>
            <a:r>
              <a:rPr lang="ja-JP" altLang="en-US" sz="4000" smtClean="0"/>
              <a:t>富士吉田合宿で、聴衆が知りたいことは何だろうか</a:t>
            </a:r>
            <a:r>
              <a:rPr lang="en-US" altLang="ja-JP" sz="4000" smtClean="0"/>
              <a:t>?</a:t>
            </a:r>
            <a:endParaRPr lang="ja-JP" altLang="en-US" sz="4000" smtClean="0"/>
          </a:p>
        </p:txBody>
      </p:sp>
      <p:sp>
        <p:nvSpPr>
          <p:cNvPr id="15363" name="Rectangle 3"/>
          <p:cNvSpPr>
            <a:spLocks noGrp="1" noChangeArrowheads="1"/>
          </p:cNvSpPr>
          <p:nvPr>
            <p:ph type="body" idx="1"/>
          </p:nvPr>
        </p:nvSpPr>
        <p:spPr/>
        <p:txBody>
          <a:bodyPr/>
          <a:lstStyle/>
          <a:p>
            <a:pPr eaLnBrk="1" hangingPunct="1"/>
            <a:r>
              <a:rPr lang="ja-JP" altLang="en-US" sz="3200" smtClean="0"/>
              <a:t>どんな研究をしているのかを知りたい（研究目的）</a:t>
            </a:r>
            <a:endParaRPr lang="en-US" altLang="ja-JP" sz="3200" smtClean="0"/>
          </a:p>
          <a:p>
            <a:pPr eaLnBrk="1" hangingPunct="1"/>
            <a:r>
              <a:rPr lang="ja-JP" altLang="en-US" sz="3200" smtClean="0"/>
              <a:t>どうしてそんな研究をしているのかを知りたい（研究背景）</a:t>
            </a:r>
            <a:endParaRPr lang="en-US" altLang="ja-JP" sz="3200" smtClean="0"/>
          </a:p>
          <a:p>
            <a:pPr eaLnBrk="1" hangingPunct="1"/>
            <a:r>
              <a:rPr lang="ja-JP" altLang="en-US" sz="3200" smtClean="0"/>
              <a:t>卒業できそうかどうかを知りたい（目的を達成するための方法）</a:t>
            </a:r>
            <a:endParaRPr lang="en-US" altLang="ja-JP" sz="3200" smtClean="0"/>
          </a:p>
        </p:txBody>
      </p:sp>
      <p:sp>
        <p:nvSpPr>
          <p:cNvPr id="7" name="六角形 6"/>
          <p:cNvSpPr/>
          <p:nvPr/>
        </p:nvSpPr>
        <p:spPr bwMode="auto">
          <a:xfrm>
            <a:off x="71438" y="71438"/>
            <a:ext cx="414337" cy="357187"/>
          </a:xfrm>
          <a:prstGeom prst="hexagon">
            <a:avLst/>
          </a:prstGeom>
          <a:solidFill>
            <a:schemeClr val="tx1">
              <a:lumMod val="75000"/>
              <a:lumOff val="25000"/>
            </a:schemeClr>
          </a:solidFill>
          <a:ln w="25400" cap="flat" cmpd="sng" algn="ctr">
            <a:noFill/>
            <a:prstDash val="solid"/>
            <a:round/>
            <a:headEnd type="none" w="med" len="med"/>
            <a:tailEnd type="none" w="med" len="med"/>
          </a:ln>
          <a:effectLst/>
        </p:spPr>
        <p:txBody>
          <a:bodyPr wrap="none">
            <a:spAutoFit/>
          </a:bodyPr>
          <a:lstStyle/>
          <a:p>
            <a:pPr>
              <a:defRPr/>
            </a:pPr>
            <a:endParaRPr lang="ja-JP" altLang="en-US"/>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 calcmode="lin" valueType="num">
                                      <p:cBhvr additive="base">
                                        <p:cTn id="7" dur="500" fill="hold"/>
                                        <p:tgtEl>
                                          <p:spTgt spid="153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363">
                                            <p:txEl>
                                              <p:pRg st="1" end="1"/>
                                            </p:txEl>
                                          </p:spTgt>
                                        </p:tgtEl>
                                        <p:attrNameLst>
                                          <p:attrName>style.visibility</p:attrName>
                                        </p:attrNameLst>
                                      </p:cBhvr>
                                      <p:to>
                                        <p:strVal val="visible"/>
                                      </p:to>
                                    </p:set>
                                    <p:anim calcmode="lin" valueType="num">
                                      <p:cBhvr additive="base">
                                        <p:cTn id="13" dur="500" fill="hold"/>
                                        <p:tgtEl>
                                          <p:spTgt spid="1536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36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363">
                                            <p:txEl>
                                              <p:pRg st="2" end="2"/>
                                            </p:txEl>
                                          </p:spTgt>
                                        </p:tgtEl>
                                        <p:attrNameLst>
                                          <p:attrName>style.visibility</p:attrName>
                                        </p:attrNameLst>
                                      </p:cBhvr>
                                      <p:to>
                                        <p:strVal val="visible"/>
                                      </p:to>
                                    </p:set>
                                    <p:anim calcmode="lin" valueType="num">
                                      <p:cBhvr additive="base">
                                        <p:cTn id="19" dur="500" fill="hold"/>
                                        <p:tgtEl>
                                          <p:spTgt spid="1536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36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2386" name="Picture 2"/>
          <p:cNvPicPr>
            <a:picLocks noChangeAspect="1" noChangeArrowheads="1"/>
          </p:cNvPicPr>
          <p:nvPr/>
        </p:nvPicPr>
        <p:blipFill>
          <a:blip r:embed="rId3" cstate="print"/>
          <a:srcRect/>
          <a:stretch>
            <a:fillRect/>
          </a:stretch>
        </p:blipFill>
        <p:spPr bwMode="auto">
          <a:xfrm>
            <a:off x="1143000" y="1219200"/>
            <a:ext cx="8001000" cy="4860925"/>
          </a:xfrm>
          <a:prstGeom prst="rect">
            <a:avLst/>
          </a:prstGeom>
          <a:noFill/>
          <a:ln w="9525">
            <a:noFill/>
            <a:miter lim="800000"/>
            <a:headEnd/>
            <a:tailEnd/>
          </a:ln>
          <a:effectLst/>
        </p:spPr>
      </p:pic>
      <p:sp>
        <p:nvSpPr>
          <p:cNvPr id="272387" name="Rectangle 3"/>
          <p:cNvSpPr>
            <a:spLocks noGrp="1" noChangeArrowheads="1"/>
          </p:cNvSpPr>
          <p:nvPr>
            <p:ph type="title"/>
          </p:nvPr>
        </p:nvSpPr>
        <p:spPr/>
        <p:txBody>
          <a:bodyPr/>
          <a:lstStyle/>
          <a:p>
            <a:r>
              <a:rPr lang="ja-JP" altLang="en-US" sz="3600"/>
              <a:t>羽ばたき周波数と推進速度の関係</a:t>
            </a:r>
          </a:p>
        </p:txBody>
      </p:sp>
      <p:sp>
        <p:nvSpPr>
          <p:cNvPr id="272388" name="Text Box 4"/>
          <p:cNvSpPr txBox="1">
            <a:spLocks noChangeArrowheads="1"/>
          </p:cNvSpPr>
          <p:nvPr/>
        </p:nvSpPr>
        <p:spPr bwMode="auto">
          <a:xfrm>
            <a:off x="2438400" y="1676400"/>
            <a:ext cx="914400" cy="336550"/>
          </a:xfrm>
          <a:prstGeom prst="rect">
            <a:avLst/>
          </a:prstGeom>
          <a:noFill/>
          <a:ln w="9525">
            <a:noFill/>
            <a:miter lim="800000"/>
            <a:headEnd/>
            <a:tailEnd/>
          </a:ln>
          <a:effectLst/>
        </p:spPr>
        <p:txBody>
          <a:bodyPr>
            <a:spAutoFit/>
          </a:bodyPr>
          <a:lstStyle/>
          <a:p>
            <a:pPr>
              <a:spcBef>
                <a:spcPct val="50000"/>
              </a:spcBef>
            </a:pPr>
            <a:r>
              <a:rPr lang="en-US" altLang="ja-JP" sz="1600" b="1">
                <a:solidFill>
                  <a:srgbClr val="000000"/>
                </a:solidFill>
                <a:latin typeface="Tahoma" pitchFamily="34" charset="0"/>
                <a:ea typeface="ＭＳ Ｐゴシック" pitchFamily="50" charset="-128"/>
              </a:rPr>
              <a:t>0.45</a:t>
            </a:r>
          </a:p>
        </p:txBody>
      </p:sp>
      <p:sp>
        <p:nvSpPr>
          <p:cNvPr id="272389" name="Line 5"/>
          <p:cNvSpPr>
            <a:spLocks noChangeShapeType="1"/>
          </p:cNvSpPr>
          <p:nvPr/>
        </p:nvSpPr>
        <p:spPr bwMode="auto">
          <a:xfrm flipH="1" flipV="1">
            <a:off x="3124200" y="1828800"/>
            <a:ext cx="4876800" cy="0"/>
          </a:xfrm>
          <a:prstGeom prst="line">
            <a:avLst/>
          </a:prstGeom>
          <a:noFill/>
          <a:ln w="38100">
            <a:solidFill>
              <a:schemeClr val="tx1"/>
            </a:solidFill>
            <a:prstDash val="sysDot"/>
            <a:miter lim="800000"/>
            <a:headEnd/>
            <a:tailEnd type="triangle" w="med" len="med"/>
          </a:ln>
          <a:effectLst/>
        </p:spPr>
        <p:txBody>
          <a:bodyPr wrap="none"/>
          <a:lstStyle/>
          <a:p>
            <a:endParaRPr lang="ja-JP" altLang="en-US">
              <a:solidFill>
                <a:srgbClr val="FFFFFF"/>
              </a:solidFill>
            </a:endParaRPr>
          </a:p>
        </p:txBody>
      </p:sp>
      <p:sp>
        <p:nvSpPr>
          <p:cNvPr id="272390" name="Line 6"/>
          <p:cNvSpPr>
            <a:spLocks noChangeShapeType="1"/>
          </p:cNvSpPr>
          <p:nvPr/>
        </p:nvSpPr>
        <p:spPr bwMode="auto">
          <a:xfrm>
            <a:off x="8077200" y="1828800"/>
            <a:ext cx="0" cy="3205163"/>
          </a:xfrm>
          <a:prstGeom prst="line">
            <a:avLst/>
          </a:prstGeom>
          <a:noFill/>
          <a:ln w="38100">
            <a:solidFill>
              <a:schemeClr val="tx1"/>
            </a:solidFill>
            <a:prstDash val="sysDot"/>
            <a:miter lim="800000"/>
            <a:headEnd/>
            <a:tailEnd type="triangle" w="med" len="med"/>
          </a:ln>
          <a:effectLst/>
        </p:spPr>
        <p:txBody>
          <a:bodyPr wrap="none"/>
          <a:lstStyle/>
          <a:p>
            <a:endParaRPr lang="ja-JP" altLang="en-US">
              <a:solidFill>
                <a:srgbClr val="FFFFFF"/>
              </a:solidFill>
            </a:endParaRPr>
          </a:p>
        </p:txBody>
      </p:sp>
      <p:sp>
        <p:nvSpPr>
          <p:cNvPr id="272391" name="Text Box 7"/>
          <p:cNvSpPr txBox="1">
            <a:spLocks noChangeArrowheads="1"/>
          </p:cNvSpPr>
          <p:nvPr/>
        </p:nvSpPr>
        <p:spPr bwMode="auto">
          <a:xfrm>
            <a:off x="7848600" y="4953000"/>
            <a:ext cx="914400" cy="336550"/>
          </a:xfrm>
          <a:prstGeom prst="rect">
            <a:avLst/>
          </a:prstGeom>
          <a:noFill/>
          <a:ln w="9525">
            <a:noFill/>
            <a:miter lim="800000"/>
            <a:headEnd/>
            <a:tailEnd/>
          </a:ln>
          <a:effectLst/>
        </p:spPr>
        <p:txBody>
          <a:bodyPr>
            <a:spAutoFit/>
          </a:bodyPr>
          <a:lstStyle/>
          <a:p>
            <a:pPr>
              <a:spcBef>
                <a:spcPct val="50000"/>
              </a:spcBef>
            </a:pPr>
            <a:r>
              <a:rPr lang="en-US" altLang="ja-JP" sz="1600" b="1">
                <a:solidFill>
                  <a:srgbClr val="000000"/>
                </a:solidFill>
                <a:latin typeface="Tahoma" pitchFamily="34" charset="0"/>
                <a:ea typeface="ＭＳ Ｐゴシック" pitchFamily="50" charset="-128"/>
              </a:rPr>
              <a:t>2.7</a:t>
            </a:r>
          </a:p>
        </p:txBody>
      </p:sp>
      <p:sp>
        <p:nvSpPr>
          <p:cNvPr id="272392" name="Text Box 8"/>
          <p:cNvSpPr txBox="1">
            <a:spLocks noChangeArrowheads="1"/>
          </p:cNvSpPr>
          <p:nvPr/>
        </p:nvSpPr>
        <p:spPr bwMode="auto">
          <a:xfrm>
            <a:off x="381000" y="5334000"/>
            <a:ext cx="3505200" cy="1014413"/>
          </a:xfrm>
          <a:prstGeom prst="rect">
            <a:avLst/>
          </a:prstGeom>
          <a:solidFill>
            <a:schemeClr val="bg1"/>
          </a:solidFill>
          <a:ln w="9525">
            <a:solidFill>
              <a:srgbClr val="FF0000"/>
            </a:solidFill>
            <a:miter lim="800000"/>
            <a:headEnd/>
            <a:tailEnd/>
          </a:ln>
          <a:effectLst/>
        </p:spPr>
        <p:txBody>
          <a:bodyPr>
            <a:spAutoFit/>
          </a:bodyPr>
          <a:lstStyle/>
          <a:p>
            <a:pPr algn="ctr">
              <a:spcBef>
                <a:spcPct val="50000"/>
              </a:spcBef>
            </a:pPr>
            <a:r>
              <a:rPr lang="ja-JP" altLang="en-US" sz="2400">
                <a:solidFill>
                  <a:srgbClr val="000000"/>
                </a:solidFill>
                <a:latin typeface="Tahoma" pitchFamily="34" charset="0"/>
                <a:ea typeface="ＭＳ Ｐゴシック" pitchFamily="50" charset="-128"/>
              </a:rPr>
              <a:t>最高遊泳速度　</a:t>
            </a:r>
            <a:r>
              <a:rPr lang="en-US" altLang="ja-JP" sz="2400">
                <a:solidFill>
                  <a:srgbClr val="000000"/>
                </a:solidFill>
                <a:latin typeface="Tahoma" pitchFamily="34" charset="0"/>
                <a:ea typeface="ＭＳ Ｐゴシック" pitchFamily="50" charset="-128"/>
              </a:rPr>
              <a:t>0.45m/s</a:t>
            </a:r>
          </a:p>
          <a:p>
            <a:pPr algn="ctr">
              <a:spcBef>
                <a:spcPct val="50000"/>
              </a:spcBef>
            </a:pPr>
            <a:r>
              <a:rPr lang="ja-JP" altLang="en-US" sz="2400">
                <a:solidFill>
                  <a:srgbClr val="000000"/>
                </a:solidFill>
                <a:latin typeface="Tahoma" pitchFamily="34" charset="0"/>
                <a:ea typeface="ＭＳ Ｐゴシック" pitchFamily="50" charset="-128"/>
              </a:rPr>
              <a:t>羽ばたき周波数　</a:t>
            </a:r>
            <a:r>
              <a:rPr lang="en-US" altLang="ja-JP" sz="2400">
                <a:solidFill>
                  <a:srgbClr val="000000"/>
                </a:solidFill>
                <a:latin typeface="Tahoma" pitchFamily="34" charset="0"/>
                <a:ea typeface="ＭＳ Ｐゴシック" pitchFamily="50" charset="-128"/>
              </a:rPr>
              <a:t>2.7Hz</a:t>
            </a:r>
          </a:p>
        </p:txBody>
      </p:sp>
      <p:sp>
        <p:nvSpPr>
          <p:cNvPr id="272393" name="Oval 9"/>
          <p:cNvSpPr>
            <a:spLocks noChangeArrowheads="1"/>
          </p:cNvSpPr>
          <p:nvPr/>
        </p:nvSpPr>
        <p:spPr bwMode="auto">
          <a:xfrm rot="3805584">
            <a:off x="6143625" y="528638"/>
            <a:ext cx="987425" cy="4648200"/>
          </a:xfrm>
          <a:prstGeom prst="ellipse">
            <a:avLst/>
          </a:prstGeom>
          <a:noFill/>
          <a:ln w="9525">
            <a:solidFill>
              <a:srgbClr val="FF0000"/>
            </a:solidFill>
            <a:round/>
            <a:headEnd/>
            <a:tailEnd/>
          </a:ln>
          <a:effectLst/>
        </p:spPr>
        <p:txBody>
          <a:bodyPr wrap="none" lIns="92075" tIns="46038" rIns="92075" bIns="46038" anchor="ctr"/>
          <a:lstStyle/>
          <a:p>
            <a:endParaRPr lang="ja-JP" altLang="en-US">
              <a:solidFill>
                <a:srgbClr val="FFFFFF"/>
              </a:solidFill>
            </a:endParaRPr>
          </a:p>
        </p:txBody>
      </p:sp>
      <p:sp>
        <p:nvSpPr>
          <p:cNvPr id="272394" name="Oval 10"/>
          <p:cNvSpPr>
            <a:spLocks noChangeArrowheads="1"/>
          </p:cNvSpPr>
          <p:nvPr/>
        </p:nvSpPr>
        <p:spPr bwMode="auto">
          <a:xfrm rot="4216589">
            <a:off x="7207250" y="1949450"/>
            <a:ext cx="685800" cy="3187700"/>
          </a:xfrm>
          <a:prstGeom prst="ellipse">
            <a:avLst/>
          </a:prstGeom>
          <a:noFill/>
          <a:ln w="9525">
            <a:solidFill>
              <a:srgbClr val="0000FF"/>
            </a:solidFill>
            <a:round/>
            <a:headEnd/>
            <a:tailEnd/>
          </a:ln>
          <a:effectLst/>
        </p:spPr>
        <p:txBody>
          <a:bodyPr wrap="none" lIns="92075" tIns="46038" rIns="92075" bIns="46038" anchor="ctr"/>
          <a:lstStyle/>
          <a:p>
            <a:endParaRPr lang="ja-JP" altLang="en-US">
              <a:solidFill>
                <a:srgbClr val="FFFFFF"/>
              </a:solidFill>
            </a:endParaRPr>
          </a:p>
        </p:txBody>
      </p:sp>
      <p:sp>
        <p:nvSpPr>
          <p:cNvPr id="272395" name="Text Box 11"/>
          <p:cNvSpPr txBox="1">
            <a:spLocks noChangeArrowheads="1"/>
          </p:cNvSpPr>
          <p:nvPr/>
        </p:nvSpPr>
        <p:spPr bwMode="auto">
          <a:xfrm>
            <a:off x="5148263" y="1295400"/>
            <a:ext cx="2303462" cy="396875"/>
          </a:xfrm>
          <a:prstGeom prst="rect">
            <a:avLst/>
          </a:prstGeom>
          <a:solidFill>
            <a:schemeClr val="bg1"/>
          </a:solidFill>
          <a:ln w="9525">
            <a:noFill/>
            <a:miter lim="800000"/>
            <a:headEnd/>
            <a:tailEnd/>
          </a:ln>
          <a:effectLst/>
        </p:spPr>
        <p:txBody>
          <a:bodyPr lIns="92075" tIns="46038" rIns="92075" bIns="46038">
            <a:spAutoFit/>
          </a:bodyPr>
          <a:lstStyle/>
          <a:p>
            <a:pPr algn="ctr">
              <a:spcBef>
                <a:spcPct val="50000"/>
              </a:spcBef>
            </a:pPr>
            <a:r>
              <a:rPr lang="ja-JP" altLang="en-US" sz="2000">
                <a:solidFill>
                  <a:srgbClr val="000000"/>
                </a:solidFill>
                <a:effectLst>
                  <a:outerShdw blurRad="38100" dist="38100" dir="2700000" algn="tl">
                    <a:srgbClr val="C0C0C0"/>
                  </a:outerShdw>
                </a:effectLst>
                <a:latin typeface="Times New Roman" pitchFamily="18" charset="0"/>
                <a:ea typeface="ＭＳ Ｐゴシック" pitchFamily="50" charset="-128"/>
              </a:rPr>
              <a:t>羽ばたき角</a:t>
            </a:r>
            <a:r>
              <a:rPr lang="en-US" altLang="ja-JP" sz="2000">
                <a:solidFill>
                  <a:srgbClr val="000000"/>
                </a:solidFill>
                <a:effectLst>
                  <a:outerShdw blurRad="38100" dist="38100" dir="2700000" algn="tl">
                    <a:srgbClr val="C0C0C0"/>
                  </a:outerShdw>
                </a:effectLst>
                <a:latin typeface="Times New Roman" pitchFamily="18" charset="0"/>
                <a:ea typeface="ＭＳ Ｐゴシック" pitchFamily="50" charset="-128"/>
              </a:rPr>
              <a:t>±30°</a:t>
            </a:r>
          </a:p>
        </p:txBody>
      </p:sp>
      <p:sp>
        <p:nvSpPr>
          <p:cNvPr id="272396" name="Line 12"/>
          <p:cNvSpPr>
            <a:spLocks noChangeShapeType="1"/>
          </p:cNvSpPr>
          <p:nvPr/>
        </p:nvSpPr>
        <p:spPr bwMode="auto">
          <a:xfrm>
            <a:off x="6248400" y="1676400"/>
            <a:ext cx="381000" cy="609600"/>
          </a:xfrm>
          <a:prstGeom prst="line">
            <a:avLst/>
          </a:prstGeom>
          <a:noFill/>
          <a:ln w="38100">
            <a:solidFill>
              <a:schemeClr val="tx1"/>
            </a:solidFill>
            <a:round/>
            <a:headEnd/>
            <a:tailEnd type="triangle" w="med" len="med"/>
          </a:ln>
          <a:effectLst/>
        </p:spPr>
        <p:txBody>
          <a:bodyPr lIns="92075" tIns="46038" rIns="92075" bIns="46038" anchor="ctr"/>
          <a:lstStyle/>
          <a:p>
            <a:endParaRPr lang="ja-JP" altLang="en-US">
              <a:solidFill>
                <a:srgbClr val="FFFFFF"/>
              </a:solidFill>
            </a:endParaRPr>
          </a:p>
        </p:txBody>
      </p:sp>
      <p:sp>
        <p:nvSpPr>
          <p:cNvPr id="272397" name="Text Box 13"/>
          <p:cNvSpPr txBox="1">
            <a:spLocks noChangeArrowheads="1"/>
          </p:cNvSpPr>
          <p:nvPr/>
        </p:nvSpPr>
        <p:spPr bwMode="auto">
          <a:xfrm>
            <a:off x="5435600" y="4419600"/>
            <a:ext cx="2449513" cy="396875"/>
          </a:xfrm>
          <a:prstGeom prst="rect">
            <a:avLst/>
          </a:prstGeom>
          <a:solidFill>
            <a:schemeClr val="bg1"/>
          </a:solidFill>
          <a:ln w="9525">
            <a:noFill/>
            <a:miter lim="800000"/>
            <a:headEnd/>
            <a:tailEnd/>
          </a:ln>
          <a:effectLst/>
        </p:spPr>
        <p:txBody>
          <a:bodyPr lIns="92075" tIns="46038" rIns="92075" bIns="46038">
            <a:spAutoFit/>
          </a:bodyPr>
          <a:lstStyle/>
          <a:p>
            <a:pPr algn="ctr">
              <a:spcBef>
                <a:spcPct val="50000"/>
              </a:spcBef>
            </a:pPr>
            <a:r>
              <a:rPr lang="ja-JP" altLang="en-US" sz="2000">
                <a:solidFill>
                  <a:srgbClr val="000000"/>
                </a:solidFill>
                <a:effectLst>
                  <a:outerShdw blurRad="38100" dist="38100" dir="2700000" algn="tl">
                    <a:srgbClr val="C0C0C0"/>
                  </a:outerShdw>
                </a:effectLst>
                <a:latin typeface="Times New Roman" pitchFamily="18" charset="0"/>
                <a:ea typeface="ＭＳ Ｐゴシック" pitchFamily="50" charset="-128"/>
              </a:rPr>
              <a:t>羽ばたき角</a:t>
            </a:r>
            <a:r>
              <a:rPr lang="en-US" altLang="ja-JP" sz="2000">
                <a:solidFill>
                  <a:srgbClr val="000000"/>
                </a:solidFill>
                <a:effectLst>
                  <a:outerShdw blurRad="38100" dist="38100" dir="2700000" algn="tl">
                    <a:srgbClr val="C0C0C0"/>
                  </a:outerShdw>
                </a:effectLst>
                <a:latin typeface="Times New Roman" pitchFamily="18" charset="0"/>
                <a:ea typeface="ＭＳ Ｐゴシック" pitchFamily="50" charset="-128"/>
              </a:rPr>
              <a:t>±19°</a:t>
            </a:r>
          </a:p>
        </p:txBody>
      </p:sp>
      <p:sp>
        <p:nvSpPr>
          <p:cNvPr id="272398" name="Line 14"/>
          <p:cNvSpPr>
            <a:spLocks noChangeShapeType="1"/>
          </p:cNvSpPr>
          <p:nvPr/>
        </p:nvSpPr>
        <p:spPr bwMode="auto">
          <a:xfrm flipV="1">
            <a:off x="6781800" y="3962400"/>
            <a:ext cx="457200" cy="457200"/>
          </a:xfrm>
          <a:prstGeom prst="line">
            <a:avLst/>
          </a:prstGeom>
          <a:noFill/>
          <a:ln w="38100">
            <a:solidFill>
              <a:schemeClr val="tx1"/>
            </a:solidFill>
            <a:round/>
            <a:headEnd/>
            <a:tailEnd type="triangle" w="med" len="med"/>
          </a:ln>
          <a:effectLst/>
        </p:spPr>
        <p:txBody>
          <a:bodyPr lIns="92075" tIns="46038" rIns="92075" bIns="46038" anchor="ctr"/>
          <a:lstStyle/>
          <a:p>
            <a:endParaRPr lang="ja-JP" altLang="en-US">
              <a:solidFill>
                <a:srgbClr val="FFFFFF"/>
              </a:solidFill>
            </a:endParaRPr>
          </a:p>
        </p:txBody>
      </p:sp>
      <p:sp>
        <p:nvSpPr>
          <p:cNvPr id="272399" name="Text Box 15"/>
          <p:cNvSpPr txBox="1">
            <a:spLocks noChangeArrowheads="1"/>
          </p:cNvSpPr>
          <p:nvPr/>
        </p:nvSpPr>
        <p:spPr bwMode="auto">
          <a:xfrm>
            <a:off x="115888" y="101600"/>
            <a:ext cx="5708650" cy="519113"/>
          </a:xfrm>
          <a:prstGeom prst="rect">
            <a:avLst/>
          </a:prstGeom>
          <a:solidFill>
            <a:srgbClr val="0000FF"/>
          </a:solidFill>
          <a:ln w="25400" algn="ctr">
            <a:noFill/>
            <a:miter lim="800000"/>
            <a:headEnd/>
            <a:tailEnd/>
          </a:ln>
          <a:effectLst/>
        </p:spPr>
        <p:txBody>
          <a:bodyPr wrap="none">
            <a:spAutoFit/>
          </a:bodyPr>
          <a:lstStyle/>
          <a:p>
            <a:r>
              <a:rPr lang="en-US" altLang="ja-JP" sz="2800">
                <a:solidFill>
                  <a:srgbClr val="FFFFFF"/>
                </a:solidFill>
              </a:rPr>
              <a:t>2005</a:t>
            </a:r>
            <a:r>
              <a:rPr lang="ja-JP" altLang="en-US" sz="2800">
                <a:solidFill>
                  <a:srgbClr val="FFFFFF"/>
                </a:solidFill>
              </a:rPr>
              <a:t>年度の卒論生が作ったスライド</a:t>
            </a:r>
          </a:p>
        </p:txBody>
      </p:sp>
      <p:sp>
        <p:nvSpPr>
          <p:cNvPr id="21" name="フッター プレースホルダ 5"/>
          <p:cNvSpPr txBox="1">
            <a:spLocks/>
          </p:cNvSpPr>
          <p:nvPr/>
        </p:nvSpPr>
        <p:spPr bwMode="auto">
          <a:xfrm>
            <a:off x="3124200" y="6356176"/>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ja-JP" altLang="en-US" sz="1400" b="0" i="0" u="none" strike="noStrike" kern="1200" cap="none" spc="0" normalizeH="0" baseline="0" noProof="0" dirty="0" smtClean="0">
                <a:ln>
                  <a:noFill/>
                </a:ln>
                <a:solidFill>
                  <a:schemeClr val="tx1"/>
                </a:solidFill>
                <a:effectLst/>
                <a:uLnTx/>
                <a:uFillTx/>
                <a:latin typeface="+mn-lt"/>
                <a:ea typeface="+mn-ea"/>
                <a:cs typeface="+mn-cs"/>
              </a:rPr>
              <a:t>流体研プレゼンテーション・セミナー</a:t>
            </a:r>
            <a:endParaRPr kumimoji="0" lang="en-US" altLang="ja-JP" sz="1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cove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p:txBody>
          <a:bodyPr/>
          <a:lstStyle/>
          <a:p>
            <a:r>
              <a:rPr lang="ja-JP" altLang="en-US" dirty="0"/>
              <a:t>スライド作成のまとめ</a:t>
            </a:r>
          </a:p>
        </p:txBody>
      </p:sp>
      <p:sp>
        <p:nvSpPr>
          <p:cNvPr id="185347" name="Rectangle 3"/>
          <p:cNvSpPr>
            <a:spLocks noGrp="1" noChangeArrowheads="1"/>
          </p:cNvSpPr>
          <p:nvPr>
            <p:ph type="body" idx="1"/>
          </p:nvPr>
        </p:nvSpPr>
        <p:spPr/>
        <p:txBody>
          <a:bodyPr/>
          <a:lstStyle/>
          <a:p>
            <a:pPr>
              <a:lnSpc>
                <a:spcPct val="90000"/>
              </a:lnSpc>
            </a:pPr>
            <a:r>
              <a:rPr lang="en-US" altLang="ja-JP" dirty="0"/>
              <a:t>1</a:t>
            </a:r>
            <a:r>
              <a:rPr lang="ja-JP" altLang="en-US" dirty="0"/>
              <a:t>スライドあたり</a:t>
            </a:r>
            <a:r>
              <a:rPr lang="en-US" altLang="ja-JP" dirty="0"/>
              <a:t>1</a:t>
            </a:r>
            <a:r>
              <a:rPr lang="ja-JP" altLang="en-US" dirty="0" err="1"/>
              <a:t>つの</a:t>
            </a:r>
            <a:r>
              <a:rPr lang="ja-JP" altLang="en-US" dirty="0"/>
              <a:t>内容。詰め込みすぎに注意。</a:t>
            </a:r>
            <a:endParaRPr lang="en-US" altLang="ja-JP" dirty="0"/>
          </a:p>
          <a:p>
            <a:pPr>
              <a:lnSpc>
                <a:spcPct val="90000"/>
              </a:lnSpc>
            </a:pPr>
            <a:r>
              <a:rPr lang="ja-JP" altLang="en-US" dirty="0"/>
              <a:t>ソフトを使いこなせ</a:t>
            </a:r>
            <a:r>
              <a:rPr lang="en-US" altLang="ja-JP" dirty="0"/>
              <a:t>!</a:t>
            </a:r>
            <a:r>
              <a:rPr lang="ja-JP" altLang="en-US" dirty="0"/>
              <a:t>　ソフトに使われるな</a:t>
            </a:r>
            <a:r>
              <a:rPr lang="en-US" altLang="ja-JP" dirty="0"/>
              <a:t>!</a:t>
            </a:r>
          </a:p>
          <a:p>
            <a:pPr>
              <a:lnSpc>
                <a:spcPct val="90000"/>
              </a:lnSpc>
            </a:pPr>
            <a:endParaRPr lang="en-US" altLang="ja-JP" dirty="0"/>
          </a:p>
          <a:p>
            <a:pPr>
              <a:lnSpc>
                <a:spcPct val="90000"/>
              </a:lnSpc>
            </a:pPr>
            <a:r>
              <a:rPr lang="ja-JP" altLang="en-US" dirty="0">
                <a:solidFill>
                  <a:srgbClr val="FFFF00"/>
                </a:solidFill>
              </a:rPr>
              <a:t>聞く人の立場を慮って、分かりやすくするための工夫を</a:t>
            </a:r>
            <a:r>
              <a:rPr lang="en-US" altLang="ja-JP" dirty="0">
                <a:solidFill>
                  <a:srgbClr val="FFFF00"/>
                </a:solidFill>
              </a:rPr>
              <a:t>!!</a:t>
            </a:r>
          </a:p>
        </p:txBody>
      </p:sp>
    </p:spTree>
  </p:cSld>
  <p:clrMapOvr>
    <a:masterClrMapping/>
  </p:clrMapOvr>
  <p:transition>
    <p:cove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Grp="1" noChangeArrowheads="1"/>
          </p:cNvSpPr>
          <p:nvPr>
            <p:ph type="ctrTitle"/>
          </p:nvPr>
        </p:nvSpPr>
        <p:spPr/>
        <p:txBody>
          <a:bodyPr/>
          <a:lstStyle/>
          <a:p>
            <a:pPr eaLnBrk="1" hangingPunct="1"/>
            <a:r>
              <a:rPr lang="ja-JP" altLang="en-US" sz="9600" dirty="0" smtClean="0"/>
              <a:t>第</a:t>
            </a:r>
            <a:r>
              <a:rPr lang="en-US" altLang="ja-JP" sz="9600" dirty="0" smtClean="0"/>
              <a:t>2</a:t>
            </a:r>
            <a:r>
              <a:rPr lang="ja-JP" altLang="en-US" sz="9600" dirty="0" smtClean="0"/>
              <a:t>部終了</a:t>
            </a:r>
            <a:endParaRPr lang="ja-JP" altLang="en-US" sz="9600" dirty="0" smtClean="0"/>
          </a:p>
        </p:txBody>
      </p:sp>
      <p:sp>
        <p:nvSpPr>
          <p:cNvPr id="27651" name="Rectangle 5"/>
          <p:cNvSpPr>
            <a:spLocks noGrp="1" noChangeArrowheads="1"/>
          </p:cNvSpPr>
          <p:nvPr>
            <p:ph type="subTitle" idx="1"/>
          </p:nvPr>
        </p:nvSpPr>
        <p:spPr/>
        <p:txBody>
          <a:bodyPr/>
          <a:lstStyle/>
          <a:p>
            <a:pPr eaLnBrk="1" hangingPunct="1"/>
            <a:r>
              <a:rPr lang="ja-JP" altLang="en-US" dirty="0" smtClean="0"/>
              <a:t>引き続き第</a:t>
            </a:r>
            <a:r>
              <a:rPr lang="en-US" altLang="ja-JP" dirty="0" smtClean="0"/>
              <a:t>3</a:t>
            </a:r>
            <a:r>
              <a:rPr lang="ja-JP" altLang="en-US" dirty="0" smtClean="0"/>
              <a:t>部</a:t>
            </a:r>
            <a:endParaRPr lang="ja-JP" altLang="en-US" dirty="0" smtClean="0"/>
          </a:p>
        </p:txBody>
      </p:sp>
      <p:sp>
        <p:nvSpPr>
          <p:cNvPr id="4" name="日付プレースホルダ 3"/>
          <p:cNvSpPr>
            <a:spLocks noGrp="1"/>
          </p:cNvSpPr>
          <p:nvPr>
            <p:ph type="dt" sz="half" idx="10"/>
          </p:nvPr>
        </p:nvSpPr>
        <p:spPr/>
        <p:txBody>
          <a:bodyPr/>
          <a:lstStyle/>
          <a:p>
            <a:pPr>
              <a:defRPr/>
            </a:pPr>
            <a:r>
              <a:rPr lang="en-US" altLang="ja-JP" smtClean="0"/>
              <a:t>2014-05-16</a:t>
            </a:r>
            <a:endParaRPr lang="en-US" altLang="ja-JP"/>
          </a:p>
        </p:txBody>
      </p:sp>
      <p:sp>
        <p:nvSpPr>
          <p:cNvPr id="5" name="スライド番号プレースホルダ 4"/>
          <p:cNvSpPr>
            <a:spLocks noGrp="1"/>
          </p:cNvSpPr>
          <p:nvPr>
            <p:ph type="sldNum" sz="quarter" idx="12"/>
          </p:nvPr>
        </p:nvSpPr>
        <p:spPr/>
        <p:txBody>
          <a:bodyPr/>
          <a:lstStyle/>
          <a:p>
            <a:pPr>
              <a:defRPr/>
            </a:pPr>
            <a:fld id="{BBCA21F9-AA69-44EE-AB28-0CDCCBF8B442}" type="slidenum">
              <a:rPr lang="ja-JP" altLang="en-US" smtClean="0"/>
              <a:pPr>
                <a:defRPr/>
              </a:pPr>
              <a:t>42</a:t>
            </a:fld>
            <a:endParaRPr lang="en-US" altLang="ja-JP"/>
          </a:p>
        </p:txBody>
      </p:sp>
      <p:sp>
        <p:nvSpPr>
          <p:cNvPr id="6" name="フッター プレースホルダ 5"/>
          <p:cNvSpPr>
            <a:spLocks noGrp="1"/>
          </p:cNvSpPr>
          <p:nvPr>
            <p:ph type="ftr" sz="quarter" idx="11"/>
          </p:nvPr>
        </p:nvSpPr>
        <p:spPr/>
        <p:txBody>
          <a:bodyPr/>
          <a:lstStyle/>
          <a:p>
            <a:pPr>
              <a:defRPr/>
            </a:pPr>
            <a:r>
              <a:rPr lang="ja-JP" altLang="en-US" smtClean="0"/>
              <a:t>流体研プレゼンテーション・セミナー</a:t>
            </a:r>
            <a:endParaRPr lang="en-US" altLang="ja-JP"/>
          </a:p>
        </p:txBody>
      </p:sp>
    </p:spTree>
  </p:cSld>
  <p:clrMapOvr>
    <a:masterClrMapping/>
  </p:clrMapOvr>
  <p:transition>
    <p:cove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ChangeArrowheads="1"/>
          </p:cNvSpPr>
          <p:nvPr>
            <p:ph type="title"/>
          </p:nvPr>
        </p:nvSpPr>
        <p:spPr/>
        <p:txBody>
          <a:bodyPr/>
          <a:lstStyle/>
          <a:p>
            <a:r>
              <a:rPr lang="ja-JP" altLang="en-US"/>
              <a:t>第</a:t>
            </a:r>
            <a:r>
              <a:rPr lang="en-US" altLang="ja-JP"/>
              <a:t>3</a:t>
            </a:r>
            <a:r>
              <a:rPr lang="ja-JP" altLang="en-US"/>
              <a:t>部：発表編　アウトライン</a:t>
            </a:r>
          </a:p>
        </p:txBody>
      </p:sp>
      <p:sp>
        <p:nvSpPr>
          <p:cNvPr id="216067" name="Rectangle 3"/>
          <p:cNvSpPr>
            <a:spLocks noGrp="1" noChangeArrowheads="1"/>
          </p:cNvSpPr>
          <p:nvPr>
            <p:ph idx="1"/>
          </p:nvPr>
        </p:nvSpPr>
        <p:spPr/>
        <p:txBody>
          <a:bodyPr/>
          <a:lstStyle/>
          <a:p>
            <a:r>
              <a:rPr lang="ja-JP" altLang="en-US"/>
              <a:t>発表の心構え</a:t>
            </a:r>
          </a:p>
          <a:p>
            <a:r>
              <a:rPr lang="ja-JP" altLang="en-US"/>
              <a:t>原稿の用意、練習</a:t>
            </a:r>
          </a:p>
          <a:p>
            <a:r>
              <a:rPr lang="ja-JP" altLang="en-US"/>
              <a:t>話し方</a:t>
            </a:r>
          </a:p>
        </p:txBody>
      </p:sp>
      <p:sp>
        <p:nvSpPr>
          <p:cNvPr id="4" name="日付プレースホルダ 3"/>
          <p:cNvSpPr>
            <a:spLocks noGrp="1"/>
          </p:cNvSpPr>
          <p:nvPr>
            <p:ph type="dt" sz="half" idx="10"/>
          </p:nvPr>
        </p:nvSpPr>
        <p:spPr>
          <a:xfrm>
            <a:off x="685800" y="6248400"/>
            <a:ext cx="1905000" cy="457200"/>
          </a:xfrm>
        </p:spPr>
        <p:txBody>
          <a:bodyPr/>
          <a:lstStyle/>
          <a:p>
            <a:pPr>
              <a:defRPr/>
            </a:pPr>
            <a:r>
              <a:rPr lang="en-US" altLang="ja-JP" smtClean="0"/>
              <a:t>2014-05-16</a:t>
            </a:r>
            <a:endParaRPr lang="en-US" altLang="ja-JP"/>
          </a:p>
        </p:txBody>
      </p:sp>
      <p:sp>
        <p:nvSpPr>
          <p:cNvPr id="5" name="スライド番号プレースホルダ 4"/>
          <p:cNvSpPr>
            <a:spLocks noGrp="1"/>
          </p:cNvSpPr>
          <p:nvPr>
            <p:ph type="sldNum" sz="quarter" idx="12"/>
          </p:nvPr>
        </p:nvSpPr>
        <p:spPr>
          <a:xfrm>
            <a:off x="6553200" y="6248400"/>
            <a:ext cx="1905000" cy="457200"/>
          </a:xfrm>
        </p:spPr>
        <p:txBody>
          <a:bodyPr/>
          <a:lstStyle/>
          <a:p>
            <a:pPr>
              <a:defRPr/>
            </a:pPr>
            <a:fld id="{BBCA21F9-AA69-44EE-AB28-0CDCCBF8B442}" type="slidenum">
              <a:rPr lang="ja-JP" altLang="en-US" smtClean="0"/>
              <a:pPr>
                <a:defRPr/>
              </a:pPr>
              <a:t>43</a:t>
            </a:fld>
            <a:endParaRPr lang="en-US" altLang="ja-JP"/>
          </a:p>
        </p:txBody>
      </p:sp>
      <p:sp>
        <p:nvSpPr>
          <p:cNvPr id="6" name="フッター プレースホルダ 5"/>
          <p:cNvSpPr>
            <a:spLocks noGrp="1"/>
          </p:cNvSpPr>
          <p:nvPr>
            <p:ph type="ftr" sz="quarter" idx="11"/>
          </p:nvPr>
        </p:nvSpPr>
        <p:spPr>
          <a:xfrm>
            <a:off x="3124200" y="6248400"/>
            <a:ext cx="2895600" cy="457200"/>
          </a:xfrm>
        </p:spPr>
        <p:txBody>
          <a:bodyPr/>
          <a:lstStyle/>
          <a:p>
            <a:pPr>
              <a:defRPr/>
            </a:pPr>
            <a:r>
              <a:rPr lang="ja-JP" altLang="en-US" smtClean="0"/>
              <a:t>流体研プレゼンテーション・セミナー</a:t>
            </a:r>
            <a:endParaRPr lang="en-US" altLang="ja-JP"/>
          </a:p>
        </p:txBody>
      </p:sp>
    </p:spTree>
  </p:cSld>
  <p:clrMapOvr>
    <a:masterClrMapping/>
  </p:clrMapOvr>
  <p:transition>
    <p:cove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ctrTitle"/>
          </p:nvPr>
        </p:nvSpPr>
        <p:spPr/>
        <p:txBody>
          <a:bodyPr/>
          <a:lstStyle/>
          <a:p>
            <a:r>
              <a:rPr lang="ja-JP" altLang="en-US"/>
              <a:t>話し方も、スライド作成と</a:t>
            </a:r>
            <a:br>
              <a:rPr lang="ja-JP" altLang="en-US"/>
            </a:br>
            <a:r>
              <a:rPr lang="ja-JP" altLang="en-US"/>
              <a:t>同じぐらい大切</a:t>
            </a:r>
          </a:p>
        </p:txBody>
      </p:sp>
      <p:sp>
        <p:nvSpPr>
          <p:cNvPr id="182275" name="Rectangle 3"/>
          <p:cNvSpPr>
            <a:spLocks noGrp="1" noChangeArrowheads="1"/>
          </p:cNvSpPr>
          <p:nvPr>
            <p:ph type="subTitle" idx="1"/>
          </p:nvPr>
        </p:nvSpPr>
        <p:spPr/>
        <p:txBody>
          <a:bodyPr/>
          <a:lstStyle/>
          <a:p>
            <a:r>
              <a:rPr lang="ja-JP" altLang="en-US"/>
              <a:t>話し方のほうが大切だ、と考える人もいる。</a:t>
            </a:r>
          </a:p>
        </p:txBody>
      </p:sp>
    </p:spTree>
  </p:cSld>
  <p:clrMapOvr>
    <a:masterClrMapping/>
  </p:clrMapOvr>
  <p:transition>
    <p:cove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ChangeArrowheads="1"/>
          </p:cNvSpPr>
          <p:nvPr>
            <p:ph type="title"/>
          </p:nvPr>
        </p:nvSpPr>
        <p:spPr/>
        <p:txBody>
          <a:bodyPr/>
          <a:lstStyle/>
          <a:p>
            <a:r>
              <a:rPr lang="ja-JP" altLang="en-US"/>
              <a:t>発表は演技だ</a:t>
            </a:r>
            <a:r>
              <a:rPr lang="en-US" altLang="ja-JP"/>
              <a:t>!</a:t>
            </a:r>
          </a:p>
        </p:txBody>
      </p:sp>
      <p:sp>
        <p:nvSpPr>
          <p:cNvPr id="219139" name="Rectangle 3"/>
          <p:cNvSpPr>
            <a:spLocks noGrp="1" noChangeArrowheads="1"/>
          </p:cNvSpPr>
          <p:nvPr>
            <p:ph type="body" idx="1"/>
          </p:nvPr>
        </p:nvSpPr>
        <p:spPr/>
        <p:txBody>
          <a:bodyPr/>
          <a:lstStyle/>
          <a:p>
            <a:pPr>
              <a:lnSpc>
                <a:spcPct val="90000"/>
              </a:lnSpc>
            </a:pPr>
            <a:r>
              <a:rPr lang="ja-JP" altLang="en-US"/>
              <a:t>いかにして聴衆の興味をひきつけるか</a:t>
            </a:r>
            <a:r>
              <a:rPr lang="en-US" altLang="ja-JP"/>
              <a:t>!?</a:t>
            </a:r>
          </a:p>
          <a:p>
            <a:pPr>
              <a:lnSpc>
                <a:spcPct val="90000"/>
              </a:lnSpc>
            </a:pPr>
            <a:r>
              <a:rPr lang="ja-JP" altLang="en-US"/>
              <a:t>相手の立場で考えよう。どう話せば分かりやすいか</a:t>
            </a:r>
            <a:r>
              <a:rPr lang="en-US" altLang="ja-JP"/>
              <a:t>? </a:t>
            </a:r>
            <a:r>
              <a:rPr lang="ja-JP" altLang="en-US"/>
              <a:t>大事なポイントを聞いてもらうには</a:t>
            </a:r>
            <a:r>
              <a:rPr lang="en-US" altLang="ja-JP"/>
              <a:t>?</a:t>
            </a:r>
          </a:p>
          <a:p>
            <a:pPr>
              <a:lnSpc>
                <a:spcPct val="90000"/>
              </a:lnSpc>
            </a:pPr>
            <a:r>
              <a:rPr lang="ja-JP" altLang="en-US">
                <a:solidFill>
                  <a:srgbClr val="FFFF00"/>
                </a:solidFill>
              </a:rPr>
              <a:t>相手に伝わらなかったら、伝えた側に責任がある。</a:t>
            </a:r>
          </a:p>
        </p:txBody>
      </p:sp>
    </p:spTree>
  </p:cSld>
  <p:clrMapOvr>
    <a:masterClrMapping/>
  </p:clrMapOvr>
  <p:transition>
    <p:cove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p:txBody>
          <a:bodyPr/>
          <a:lstStyle/>
          <a:p>
            <a:r>
              <a:rPr lang="ja-JP" altLang="en-US"/>
              <a:t>原稿</a:t>
            </a:r>
            <a:r>
              <a:rPr lang="en-US" altLang="ja-JP"/>
              <a:t>(</a:t>
            </a:r>
            <a:r>
              <a:rPr lang="ja-JP" altLang="en-US"/>
              <a:t>台本</a:t>
            </a:r>
            <a:r>
              <a:rPr lang="en-US" altLang="ja-JP"/>
              <a:t>)</a:t>
            </a:r>
            <a:r>
              <a:rPr lang="ja-JP" altLang="en-US"/>
              <a:t>は必要か</a:t>
            </a:r>
            <a:r>
              <a:rPr lang="en-US" altLang="ja-JP"/>
              <a:t>?</a:t>
            </a:r>
          </a:p>
        </p:txBody>
      </p:sp>
      <p:sp>
        <p:nvSpPr>
          <p:cNvPr id="135171" name="Rectangle 3"/>
          <p:cNvSpPr>
            <a:spLocks noGrp="1" noChangeArrowheads="1"/>
          </p:cNvSpPr>
          <p:nvPr>
            <p:ph type="body" idx="1"/>
          </p:nvPr>
        </p:nvSpPr>
        <p:spPr/>
        <p:txBody>
          <a:bodyPr/>
          <a:lstStyle/>
          <a:p>
            <a:pPr>
              <a:lnSpc>
                <a:spcPct val="90000"/>
              </a:lnSpc>
            </a:pPr>
            <a:r>
              <a:rPr lang="ja-JP" altLang="en-US">
                <a:solidFill>
                  <a:srgbClr val="FFFF00"/>
                </a:solidFill>
              </a:rPr>
              <a:t>絶対必要</a:t>
            </a:r>
            <a:r>
              <a:rPr lang="en-US" altLang="ja-JP">
                <a:solidFill>
                  <a:srgbClr val="FFFF00"/>
                </a:solidFill>
              </a:rPr>
              <a:t>!!</a:t>
            </a:r>
            <a:r>
              <a:rPr lang="ja-JP" altLang="en-US"/>
              <a:t>　必ず用意せよ</a:t>
            </a:r>
            <a:r>
              <a:rPr lang="en-US" altLang="ja-JP"/>
              <a:t>!!</a:t>
            </a:r>
          </a:p>
          <a:p>
            <a:pPr>
              <a:lnSpc>
                <a:spcPct val="90000"/>
              </a:lnSpc>
            </a:pPr>
            <a:endParaRPr lang="en-US" altLang="ja-JP"/>
          </a:p>
          <a:p>
            <a:pPr>
              <a:lnSpc>
                <a:spcPct val="90000"/>
              </a:lnSpc>
            </a:pPr>
            <a:endParaRPr lang="en-US" altLang="ja-JP"/>
          </a:p>
          <a:p>
            <a:pPr>
              <a:lnSpc>
                <a:spcPct val="90000"/>
              </a:lnSpc>
            </a:pPr>
            <a:r>
              <a:rPr lang="ja-JP" altLang="en-US"/>
              <a:t>原稿を</a:t>
            </a:r>
            <a:r>
              <a:rPr lang="ja-JP" altLang="en-US">
                <a:solidFill>
                  <a:srgbClr val="FFFF00"/>
                </a:solidFill>
              </a:rPr>
              <a:t>読み上げてはダメ</a:t>
            </a:r>
            <a:r>
              <a:rPr lang="ja-JP" altLang="en-US"/>
              <a:t>。何度も練習して覚えろ</a:t>
            </a:r>
            <a:r>
              <a:rPr lang="en-US" altLang="ja-JP"/>
              <a:t>!!</a:t>
            </a:r>
          </a:p>
          <a:p>
            <a:pPr>
              <a:lnSpc>
                <a:spcPct val="90000"/>
              </a:lnSpc>
            </a:pPr>
            <a:r>
              <a:rPr lang="ja-JP" altLang="en-US">
                <a:solidFill>
                  <a:srgbClr val="FFFF00"/>
                </a:solidFill>
              </a:rPr>
              <a:t>すばらしい発表は、原稿を読むことでは決して達成できない。</a:t>
            </a:r>
          </a:p>
        </p:txBody>
      </p:sp>
      <p:sp>
        <p:nvSpPr>
          <p:cNvPr id="135172" name="AutoShape 4"/>
          <p:cNvSpPr>
            <a:spLocks noChangeArrowheads="1"/>
          </p:cNvSpPr>
          <p:nvPr/>
        </p:nvSpPr>
        <p:spPr bwMode="auto">
          <a:xfrm>
            <a:off x="1258888" y="2870200"/>
            <a:ext cx="6192837" cy="703263"/>
          </a:xfrm>
          <a:prstGeom prst="downArrow">
            <a:avLst>
              <a:gd name="adj1" fmla="val 49500"/>
              <a:gd name="adj2" fmla="val 40833"/>
            </a:avLst>
          </a:prstGeom>
          <a:solidFill>
            <a:schemeClr val="bg1"/>
          </a:solidFill>
          <a:ln w="9525" algn="ctr">
            <a:noFill/>
            <a:miter lim="800000"/>
            <a:headEnd/>
            <a:tailEnd/>
          </a:ln>
          <a:effectLst/>
        </p:spPr>
        <p:txBody>
          <a:bodyPr anchor="ctr">
            <a:spAutoFit/>
          </a:bodyPr>
          <a:lstStyle/>
          <a:p>
            <a:pPr algn="ctr"/>
            <a:r>
              <a:rPr lang="ja-JP" altLang="en-US">
                <a:solidFill>
                  <a:srgbClr val="000000"/>
                </a:solidFill>
              </a:rPr>
              <a:t>ただし</a:t>
            </a: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5171">
                                            <p:txEl>
                                              <p:pRg st="0" end="0"/>
                                            </p:txEl>
                                          </p:spTgt>
                                        </p:tgtEl>
                                        <p:attrNameLst>
                                          <p:attrName>style.visibility</p:attrName>
                                        </p:attrNameLst>
                                      </p:cBhvr>
                                      <p:to>
                                        <p:strVal val="visible"/>
                                      </p:to>
                                    </p:set>
                                    <p:anim calcmode="lin" valueType="num">
                                      <p:cBhvr additive="base">
                                        <p:cTn id="7" dur="500" fill="hold"/>
                                        <p:tgtEl>
                                          <p:spTgt spid="1351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51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5172"/>
                                        </p:tgtEl>
                                        <p:attrNameLst>
                                          <p:attrName>style.visibility</p:attrName>
                                        </p:attrNameLst>
                                      </p:cBhvr>
                                      <p:to>
                                        <p:strVal val="visible"/>
                                      </p:to>
                                    </p:set>
                                    <p:anim calcmode="lin" valueType="num">
                                      <p:cBhvr additive="base">
                                        <p:cTn id="13" dur="500" fill="hold"/>
                                        <p:tgtEl>
                                          <p:spTgt spid="135172"/>
                                        </p:tgtEl>
                                        <p:attrNameLst>
                                          <p:attrName>ppt_x</p:attrName>
                                        </p:attrNameLst>
                                      </p:cBhvr>
                                      <p:tavLst>
                                        <p:tav tm="0">
                                          <p:val>
                                            <p:strVal val="#ppt_x"/>
                                          </p:val>
                                        </p:tav>
                                        <p:tav tm="100000">
                                          <p:val>
                                            <p:strVal val="#ppt_x"/>
                                          </p:val>
                                        </p:tav>
                                      </p:tavLst>
                                    </p:anim>
                                    <p:anim calcmode="lin" valueType="num">
                                      <p:cBhvr additive="base">
                                        <p:cTn id="14" dur="500" fill="hold"/>
                                        <p:tgtEl>
                                          <p:spTgt spid="13517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5171">
                                            <p:txEl>
                                              <p:pRg st="3" end="3"/>
                                            </p:txEl>
                                          </p:spTgt>
                                        </p:tgtEl>
                                        <p:attrNameLst>
                                          <p:attrName>style.visibility</p:attrName>
                                        </p:attrNameLst>
                                      </p:cBhvr>
                                      <p:to>
                                        <p:strVal val="visible"/>
                                      </p:to>
                                    </p:set>
                                    <p:anim calcmode="lin" valueType="num">
                                      <p:cBhvr additive="base">
                                        <p:cTn id="19" dur="500" fill="hold"/>
                                        <p:tgtEl>
                                          <p:spTgt spid="135171">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5171">
                                            <p:txEl>
                                              <p:pRg st="3" end="3"/>
                                            </p:txEl>
                                          </p:spTgt>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ntr" presetSubtype="4" fill="hold" grpId="0" nodeType="afterEffect">
                                  <p:stCondLst>
                                    <p:cond delay="0"/>
                                  </p:stCondLst>
                                  <p:childTnLst>
                                    <p:set>
                                      <p:cBhvr>
                                        <p:cTn id="23" dur="1" fill="hold">
                                          <p:stCondLst>
                                            <p:cond delay="0"/>
                                          </p:stCondLst>
                                        </p:cTn>
                                        <p:tgtEl>
                                          <p:spTgt spid="135171">
                                            <p:txEl>
                                              <p:pRg st="4" end="4"/>
                                            </p:txEl>
                                          </p:spTgt>
                                        </p:tgtEl>
                                        <p:attrNameLst>
                                          <p:attrName>style.visibility</p:attrName>
                                        </p:attrNameLst>
                                      </p:cBhvr>
                                      <p:to>
                                        <p:strVal val="visible"/>
                                      </p:to>
                                    </p:set>
                                    <p:anim calcmode="lin" valueType="num">
                                      <p:cBhvr additive="base">
                                        <p:cTn id="24" dur="500" fill="hold"/>
                                        <p:tgtEl>
                                          <p:spTgt spid="135171">
                                            <p:txEl>
                                              <p:pRg st="4" end="4"/>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3517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1" grpId="0" build="p"/>
      <p:bldP spid="135172"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p:txBody>
          <a:bodyPr/>
          <a:lstStyle/>
          <a:p>
            <a:r>
              <a:rPr lang="ja-JP" altLang="en-US" sz="4000" dirty="0"/>
              <a:t>もし君が緊張しやすい</a:t>
            </a:r>
            <a:br>
              <a:rPr lang="ja-JP" altLang="en-US" sz="4000" dirty="0"/>
            </a:br>
            <a:r>
              <a:rPr lang="ja-JP" altLang="en-US" sz="4000" dirty="0"/>
              <a:t>タイプだったら</a:t>
            </a:r>
          </a:p>
        </p:txBody>
      </p:sp>
      <p:sp>
        <p:nvSpPr>
          <p:cNvPr id="180227" name="Rectangle 3"/>
          <p:cNvSpPr>
            <a:spLocks noGrp="1" noChangeArrowheads="1"/>
          </p:cNvSpPr>
          <p:nvPr>
            <p:ph type="body" idx="1"/>
          </p:nvPr>
        </p:nvSpPr>
        <p:spPr/>
        <p:txBody>
          <a:bodyPr/>
          <a:lstStyle/>
          <a:p>
            <a:r>
              <a:rPr lang="ja-JP" altLang="en-US" dirty="0"/>
              <a:t>最初のスライド</a:t>
            </a:r>
            <a:r>
              <a:rPr lang="en-US" altLang="ja-JP" dirty="0"/>
              <a:t>(</a:t>
            </a:r>
            <a:r>
              <a:rPr lang="ja-JP" altLang="en-US" dirty="0"/>
              <a:t>発表の要旨または研究背景</a:t>
            </a:r>
            <a:r>
              <a:rPr lang="en-US" altLang="ja-JP" dirty="0"/>
              <a:t>)</a:t>
            </a:r>
            <a:r>
              <a:rPr lang="ja-JP" altLang="en-US" dirty="0"/>
              <a:t>は、棒読みすればよいようにしておく。　</a:t>
            </a:r>
            <a:r>
              <a:rPr lang="en-US" altLang="ja-JP" dirty="0" smtClean="0">
                <a:sym typeface="Wingdings" pitchFamily="2" charset="2"/>
              </a:rPr>
              <a:t></a:t>
            </a:r>
            <a:r>
              <a:rPr lang="ja-JP" altLang="en-US" dirty="0"/>
              <a:t>　心がちょっと楽に</a:t>
            </a:r>
          </a:p>
          <a:p>
            <a:endParaRPr lang="ja-JP" altLang="en-US" dirty="0"/>
          </a:p>
          <a:p>
            <a:r>
              <a:rPr lang="en-US" altLang="ja-JP" dirty="0"/>
              <a:t>2</a:t>
            </a:r>
            <a:r>
              <a:rPr lang="ja-JP" altLang="en-US" dirty="0"/>
              <a:t>枚目以降でこれをやっちゃダメ</a:t>
            </a:r>
            <a:r>
              <a:rPr lang="en-US" altLang="ja-JP" dirty="0"/>
              <a:t>!!</a:t>
            </a:r>
          </a:p>
        </p:txBody>
      </p:sp>
      <p:sp>
        <p:nvSpPr>
          <p:cNvPr id="180228" name="Text Box 4"/>
          <p:cNvSpPr txBox="1">
            <a:spLocks noChangeArrowheads="1"/>
          </p:cNvSpPr>
          <p:nvPr/>
        </p:nvSpPr>
        <p:spPr bwMode="auto">
          <a:xfrm>
            <a:off x="7366000" y="5668963"/>
            <a:ext cx="1743075" cy="639762"/>
          </a:xfrm>
          <a:prstGeom prst="rect">
            <a:avLst/>
          </a:prstGeom>
          <a:noFill/>
          <a:ln w="25400" algn="ctr">
            <a:noFill/>
            <a:miter lim="800000"/>
            <a:headEnd/>
            <a:tailEnd/>
          </a:ln>
          <a:effectLst/>
        </p:spPr>
        <p:txBody>
          <a:bodyPr wrap="none">
            <a:spAutoFit/>
          </a:bodyPr>
          <a:lstStyle/>
          <a:p>
            <a:r>
              <a:rPr lang="ja-JP" altLang="en-US" sz="1200">
                <a:solidFill>
                  <a:srgbClr val="B2B2B2"/>
                </a:solidFill>
              </a:rPr>
              <a:t>このへんに小さい字で</a:t>
            </a:r>
          </a:p>
          <a:p>
            <a:r>
              <a:rPr lang="ja-JP" altLang="en-US" sz="1200">
                <a:solidFill>
                  <a:srgbClr val="B2B2B2"/>
                </a:solidFill>
              </a:rPr>
              <a:t>しゃべることのポイントを</a:t>
            </a:r>
          </a:p>
          <a:p>
            <a:r>
              <a:rPr lang="ja-JP" altLang="en-US" sz="1200">
                <a:solidFill>
                  <a:srgbClr val="B2B2B2"/>
                </a:solidFill>
              </a:rPr>
              <a:t>書いておく。</a:t>
            </a:r>
          </a:p>
        </p:txBody>
      </p:sp>
    </p:spTree>
  </p:cSld>
  <p:clrMapOvr>
    <a:masterClrMapping/>
  </p:clrMapOvr>
  <p:transition>
    <p:cove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p:txBody>
          <a:bodyPr/>
          <a:lstStyle/>
          <a:p>
            <a:r>
              <a:rPr lang="ja-JP" altLang="en-US" sz="3200"/>
              <a:t>原稿が用意できたら：</a:t>
            </a:r>
            <a:br>
              <a:rPr lang="ja-JP" altLang="en-US" sz="3200"/>
            </a:br>
            <a:r>
              <a:rPr lang="ja-JP" altLang="en-US"/>
              <a:t>声を出して練習しよう</a:t>
            </a:r>
            <a:r>
              <a:rPr lang="en-US" altLang="ja-JP"/>
              <a:t>!!</a:t>
            </a:r>
          </a:p>
        </p:txBody>
      </p:sp>
      <p:sp>
        <p:nvSpPr>
          <p:cNvPr id="144387" name="Rectangle 3"/>
          <p:cNvSpPr>
            <a:spLocks noGrp="1" noChangeArrowheads="1"/>
          </p:cNvSpPr>
          <p:nvPr>
            <p:ph type="body" idx="1"/>
          </p:nvPr>
        </p:nvSpPr>
        <p:spPr/>
        <p:txBody>
          <a:bodyPr/>
          <a:lstStyle/>
          <a:p>
            <a:r>
              <a:rPr lang="ja-JP" altLang="en-US"/>
              <a:t>耳から聞くことで客観的になる。</a:t>
            </a:r>
          </a:p>
          <a:p>
            <a:r>
              <a:rPr lang="ja-JP" altLang="en-US"/>
              <a:t>文の言い回し、スライドのつながりがよく分かる。</a:t>
            </a:r>
          </a:p>
        </p:txBody>
      </p:sp>
    </p:spTree>
  </p:cSld>
  <p:clrMapOvr>
    <a:masterClrMapping/>
  </p:clrMapOvr>
  <p:transition>
    <p:cove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ChangeArrowheads="1"/>
          </p:cNvSpPr>
          <p:nvPr>
            <p:ph type="title"/>
          </p:nvPr>
        </p:nvSpPr>
        <p:spPr/>
        <p:txBody>
          <a:bodyPr/>
          <a:lstStyle/>
          <a:p>
            <a:r>
              <a:rPr lang="ja-JP" altLang="en-US" sz="3200"/>
              <a:t>原稿が用意できたら：</a:t>
            </a:r>
            <a:br>
              <a:rPr lang="ja-JP" altLang="en-US" sz="3200"/>
            </a:br>
            <a:r>
              <a:rPr lang="ja-JP" altLang="en-US"/>
              <a:t>声を出して練習しよう</a:t>
            </a:r>
            <a:r>
              <a:rPr lang="en-US" altLang="ja-JP"/>
              <a:t>!!</a:t>
            </a:r>
          </a:p>
        </p:txBody>
      </p:sp>
      <p:sp>
        <p:nvSpPr>
          <p:cNvPr id="239619" name="Rectangle 3"/>
          <p:cNvSpPr>
            <a:spLocks noGrp="1" noChangeArrowheads="1"/>
          </p:cNvSpPr>
          <p:nvPr>
            <p:ph type="body" idx="1"/>
          </p:nvPr>
        </p:nvSpPr>
        <p:spPr/>
        <p:txBody>
          <a:bodyPr/>
          <a:lstStyle/>
          <a:p>
            <a:r>
              <a:rPr lang="ja-JP" altLang="en-US">
                <a:solidFill>
                  <a:srgbClr val="FFFF00"/>
                </a:solidFill>
              </a:rPr>
              <a:t>友達、先輩と練習する。</a:t>
            </a:r>
          </a:p>
          <a:p>
            <a:r>
              <a:rPr lang="ja-JP" altLang="en-US"/>
              <a:t>ビデオを撮って、あとで見直す。</a:t>
            </a:r>
          </a:p>
          <a:p>
            <a:endParaRPr lang="ja-JP" altLang="en-US"/>
          </a:p>
          <a:p>
            <a:r>
              <a:rPr lang="en-US" altLang="ja-JP"/>
              <a:t>1</a:t>
            </a:r>
            <a:r>
              <a:rPr lang="ja-JP" altLang="en-US"/>
              <a:t>日</a:t>
            </a:r>
            <a:r>
              <a:rPr lang="en-US" altLang="ja-JP"/>
              <a:t>5</a:t>
            </a:r>
            <a:r>
              <a:rPr lang="ja-JP" altLang="en-US"/>
              <a:t>回</a:t>
            </a:r>
            <a:r>
              <a:rPr lang="en-US" altLang="ja-JP"/>
              <a:t>×1</a:t>
            </a:r>
            <a:r>
              <a:rPr lang="ja-JP" altLang="en-US"/>
              <a:t>週間</a:t>
            </a:r>
            <a:r>
              <a:rPr lang="en-US" altLang="ja-JP"/>
              <a:t>=35</a:t>
            </a:r>
            <a:r>
              <a:rPr lang="ja-JP" altLang="en-US"/>
              <a:t>回</a:t>
            </a:r>
          </a:p>
        </p:txBody>
      </p:sp>
    </p:spTree>
  </p:cSld>
  <p:clrMapOvr>
    <a:masterClrMapping/>
  </p:clrMapOvr>
  <p:transition>
    <p:cov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日付プレースホルダ 3"/>
          <p:cNvSpPr>
            <a:spLocks noGrp="1"/>
          </p:cNvSpPr>
          <p:nvPr>
            <p:ph type="dt" sz="quarter" idx="10"/>
          </p:nvPr>
        </p:nvSpPr>
        <p:spPr>
          <a:noFill/>
        </p:spPr>
        <p:txBody>
          <a:bodyPr/>
          <a:lstStyle/>
          <a:p>
            <a:r>
              <a:rPr lang="en-US" altLang="ja-JP" smtClean="0"/>
              <a:t>2014-05-16</a:t>
            </a:r>
            <a:endParaRPr lang="en-US" altLang="ja-JP"/>
          </a:p>
        </p:txBody>
      </p:sp>
      <p:sp>
        <p:nvSpPr>
          <p:cNvPr id="15363" name="フッター プレースホルダ 4"/>
          <p:cNvSpPr>
            <a:spLocks noGrp="1"/>
          </p:cNvSpPr>
          <p:nvPr>
            <p:ph type="ftr" sz="quarter" idx="11"/>
          </p:nvPr>
        </p:nvSpPr>
        <p:spPr>
          <a:noFill/>
        </p:spPr>
        <p:txBody>
          <a:bodyPr/>
          <a:lstStyle/>
          <a:p>
            <a:r>
              <a:rPr lang="ja-JP" altLang="en-US" smtClean="0"/>
              <a:t>流体研プレゼンテーション・セミナー</a:t>
            </a:r>
            <a:endParaRPr lang="en-US" altLang="ja-JP" smtClean="0"/>
          </a:p>
        </p:txBody>
      </p:sp>
      <p:sp>
        <p:nvSpPr>
          <p:cNvPr id="15364" name="スライド番号プレースホルダ 5"/>
          <p:cNvSpPr>
            <a:spLocks noGrp="1"/>
          </p:cNvSpPr>
          <p:nvPr>
            <p:ph type="sldNum" sz="quarter" idx="12"/>
          </p:nvPr>
        </p:nvSpPr>
        <p:spPr>
          <a:noFill/>
        </p:spPr>
        <p:txBody>
          <a:bodyPr/>
          <a:lstStyle/>
          <a:p>
            <a:fld id="{78DDFFB8-345A-4C5A-99B2-A8C4FB01DE7E}" type="slidenum">
              <a:rPr lang="ja-JP" altLang="en-US" smtClean="0"/>
              <a:pPr/>
              <a:t>5</a:t>
            </a:fld>
            <a:endParaRPr lang="en-US" altLang="ja-JP" smtClean="0"/>
          </a:p>
        </p:txBody>
      </p:sp>
      <p:sp>
        <p:nvSpPr>
          <p:cNvPr id="15365" name="Rectangle 2"/>
          <p:cNvSpPr>
            <a:spLocks noGrp="1" noChangeArrowheads="1"/>
          </p:cNvSpPr>
          <p:nvPr>
            <p:ph type="title"/>
          </p:nvPr>
        </p:nvSpPr>
        <p:spPr/>
        <p:txBody>
          <a:bodyPr/>
          <a:lstStyle/>
          <a:p>
            <a:pPr eaLnBrk="1" hangingPunct="1"/>
            <a:r>
              <a:rPr lang="ja-JP" altLang="en-US" smtClean="0"/>
              <a:t>発表を役立てよう</a:t>
            </a:r>
            <a:r>
              <a:rPr lang="en-US" altLang="ja-JP" smtClean="0"/>
              <a:t>!! </a:t>
            </a:r>
            <a:r>
              <a:rPr lang="ja-JP" altLang="en-US" smtClean="0"/>
              <a:t>楽しもう</a:t>
            </a:r>
            <a:r>
              <a:rPr lang="en-US" altLang="ja-JP" smtClean="0"/>
              <a:t>!!</a:t>
            </a:r>
          </a:p>
        </p:txBody>
      </p:sp>
      <p:sp>
        <p:nvSpPr>
          <p:cNvPr id="15366" name="Rectangle 3"/>
          <p:cNvSpPr>
            <a:spLocks noGrp="1" noChangeArrowheads="1"/>
          </p:cNvSpPr>
          <p:nvPr>
            <p:ph type="body" idx="1"/>
          </p:nvPr>
        </p:nvSpPr>
        <p:spPr/>
        <p:txBody>
          <a:bodyPr/>
          <a:lstStyle/>
          <a:p>
            <a:pPr eaLnBrk="1" hangingPunct="1"/>
            <a:r>
              <a:rPr lang="ja-JP" altLang="en-US" smtClean="0"/>
              <a:t>発表することで勉強する。</a:t>
            </a:r>
          </a:p>
          <a:p>
            <a:pPr eaLnBrk="1" hangingPunct="1"/>
            <a:r>
              <a:rPr lang="ja-JP" altLang="en-US" smtClean="0"/>
              <a:t>先生方や先輩たちの知識やアドバイスを引き出す。</a:t>
            </a:r>
          </a:p>
          <a:p>
            <a:pPr eaLnBrk="1" hangingPunct="1"/>
            <a:endParaRPr lang="ja-JP" altLang="en-US" smtClean="0"/>
          </a:p>
          <a:p>
            <a:pPr eaLnBrk="1" hangingPunct="1"/>
            <a:endParaRPr lang="ja-JP" altLang="en-US" smtClean="0">
              <a:solidFill>
                <a:srgbClr val="FFFF00"/>
              </a:solidFill>
            </a:endParaRPr>
          </a:p>
          <a:p>
            <a:pPr eaLnBrk="1" hangingPunct="1"/>
            <a:r>
              <a:rPr lang="ja-JP" altLang="en-US" smtClean="0">
                <a:solidFill>
                  <a:srgbClr val="FFFF00"/>
                </a:solidFill>
              </a:rPr>
              <a:t>内容に興味を持ってもらえる発表</a:t>
            </a:r>
          </a:p>
        </p:txBody>
      </p:sp>
      <p:sp>
        <p:nvSpPr>
          <p:cNvPr id="15367" name="AutoShape 4"/>
          <p:cNvSpPr>
            <a:spLocks noChangeArrowheads="1"/>
          </p:cNvSpPr>
          <p:nvPr/>
        </p:nvSpPr>
        <p:spPr bwMode="auto">
          <a:xfrm>
            <a:off x="1547813" y="4162425"/>
            <a:ext cx="5467350" cy="706438"/>
          </a:xfrm>
          <a:prstGeom prst="downArrow">
            <a:avLst>
              <a:gd name="adj1" fmla="val 48852"/>
              <a:gd name="adj2" fmla="val 39759"/>
            </a:avLst>
          </a:prstGeom>
          <a:solidFill>
            <a:schemeClr val="bg1"/>
          </a:solidFill>
          <a:ln w="9525" algn="ctr">
            <a:solidFill>
              <a:schemeClr val="bg1"/>
            </a:solidFill>
            <a:miter lim="800000"/>
            <a:headEnd/>
            <a:tailEnd/>
          </a:ln>
        </p:spPr>
        <p:txBody>
          <a:bodyPr anchor="ctr">
            <a:spAutoFit/>
          </a:bodyPr>
          <a:lstStyle/>
          <a:p>
            <a:pPr algn="ctr"/>
            <a:r>
              <a:rPr lang="ja-JP" altLang="en-US">
                <a:solidFill>
                  <a:schemeClr val="tx1"/>
                </a:solidFill>
              </a:rPr>
              <a:t>そのためには</a:t>
            </a:r>
          </a:p>
        </p:txBody>
      </p:sp>
    </p:spTree>
  </p:cSld>
  <p:clrMapOvr>
    <a:masterClrMapping/>
  </p:clrMapOvr>
  <p:transition>
    <p:cove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4" name="Rectangle 4"/>
          <p:cNvSpPr>
            <a:spLocks noGrp="1" noChangeArrowheads="1"/>
          </p:cNvSpPr>
          <p:nvPr>
            <p:ph type="ctrTitle"/>
          </p:nvPr>
        </p:nvSpPr>
        <p:spPr/>
        <p:txBody>
          <a:bodyPr/>
          <a:lstStyle/>
          <a:p>
            <a:r>
              <a:rPr lang="ja-JP" altLang="en-US"/>
              <a:t>いざ、本番</a:t>
            </a:r>
          </a:p>
        </p:txBody>
      </p:sp>
    </p:spTree>
  </p:cSld>
  <p:clrMapOvr>
    <a:masterClrMapping/>
  </p:clrMapOvr>
  <p:transition>
    <p:cove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p:txBody>
          <a:bodyPr/>
          <a:lstStyle/>
          <a:p>
            <a:r>
              <a:rPr lang="ja-JP" altLang="en-US" dirty="0"/>
              <a:t>相手に聞いてもらうために</a:t>
            </a:r>
          </a:p>
        </p:txBody>
      </p:sp>
      <p:sp>
        <p:nvSpPr>
          <p:cNvPr id="222211" name="Rectangle 3"/>
          <p:cNvSpPr>
            <a:spLocks noGrp="1" noChangeArrowheads="1"/>
          </p:cNvSpPr>
          <p:nvPr>
            <p:ph type="body" idx="1"/>
          </p:nvPr>
        </p:nvSpPr>
        <p:spPr/>
        <p:txBody>
          <a:bodyPr/>
          <a:lstStyle/>
          <a:p>
            <a:r>
              <a:rPr lang="ja-JP" altLang="en-US" dirty="0"/>
              <a:t>ゆっくり、はっきり話す。</a:t>
            </a:r>
          </a:p>
          <a:p>
            <a:pPr lvl="1"/>
            <a:r>
              <a:rPr lang="ja-JP" altLang="en-US" dirty="0"/>
              <a:t>早口になる人が多い。　</a:t>
            </a:r>
            <a:r>
              <a:rPr lang="en-US" altLang="ja-JP" dirty="0" smtClean="0">
                <a:sym typeface="Wingdings" pitchFamily="2" charset="2"/>
              </a:rPr>
              <a:t></a:t>
            </a:r>
            <a:r>
              <a:rPr lang="ja-JP" altLang="en-US" dirty="0"/>
              <a:t>　練習不足</a:t>
            </a:r>
            <a:r>
              <a:rPr lang="en-US" altLang="ja-JP" dirty="0"/>
              <a:t>!</a:t>
            </a:r>
          </a:p>
          <a:p>
            <a:pPr lvl="1"/>
            <a:r>
              <a:rPr lang="ja-JP" altLang="en-US" dirty="0"/>
              <a:t>大きい声で</a:t>
            </a:r>
          </a:p>
          <a:p>
            <a:r>
              <a:rPr lang="ja-JP" altLang="en-US" dirty="0"/>
              <a:t>スライド</a:t>
            </a:r>
            <a:r>
              <a:rPr lang="en-US" altLang="ja-JP" dirty="0"/>
              <a:t>1</a:t>
            </a:r>
            <a:r>
              <a:rPr lang="ja-JP" altLang="en-US" dirty="0"/>
              <a:t>枚あたり約</a:t>
            </a:r>
            <a:r>
              <a:rPr lang="en-US" altLang="ja-JP" dirty="0"/>
              <a:t>1</a:t>
            </a:r>
            <a:r>
              <a:rPr lang="ja-JP" altLang="en-US" dirty="0"/>
              <a:t>分を目安にする。</a:t>
            </a:r>
            <a:r>
              <a:rPr lang="en-US" altLang="ja-JP" dirty="0"/>
              <a:t>(</a:t>
            </a:r>
            <a:r>
              <a:rPr lang="ja-JP" altLang="en-US" dirty="0"/>
              <a:t>実際にはもうちょっと短い。</a:t>
            </a:r>
            <a:r>
              <a:rPr lang="en-US" altLang="ja-JP" dirty="0"/>
              <a:t>)</a:t>
            </a:r>
            <a:endParaRPr lang="ja-JP" altLang="en-US" dirty="0"/>
          </a:p>
        </p:txBody>
      </p:sp>
    </p:spTree>
  </p:cSld>
  <p:clrMapOvr>
    <a:masterClrMapping/>
  </p:clrMapOvr>
  <p:transition>
    <p:cove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p:txBody>
          <a:bodyPr/>
          <a:lstStyle/>
          <a:p>
            <a:r>
              <a:rPr lang="ja-JP" altLang="en-US" dirty="0"/>
              <a:t>相手のほうを見ながら話す</a:t>
            </a:r>
          </a:p>
        </p:txBody>
      </p:sp>
      <p:sp>
        <p:nvSpPr>
          <p:cNvPr id="223235" name="Rectangle 3"/>
          <p:cNvSpPr>
            <a:spLocks noGrp="1" noChangeArrowheads="1"/>
          </p:cNvSpPr>
          <p:nvPr>
            <p:ph type="body" idx="1"/>
          </p:nvPr>
        </p:nvSpPr>
        <p:spPr/>
        <p:txBody>
          <a:bodyPr/>
          <a:lstStyle/>
          <a:p>
            <a:r>
              <a:rPr lang="ja-JP" altLang="en-US" dirty="0"/>
              <a:t>スライドを見ながら話す　</a:t>
            </a:r>
            <a:r>
              <a:rPr lang="en-US" altLang="ja-JP" dirty="0" smtClean="0">
                <a:sym typeface="Wingdings" pitchFamily="2" charset="2"/>
              </a:rPr>
              <a:t></a:t>
            </a:r>
            <a:r>
              <a:rPr lang="ja-JP" altLang="en-US" dirty="0"/>
              <a:t>　ダメ</a:t>
            </a:r>
            <a:r>
              <a:rPr lang="en-US" altLang="ja-JP" dirty="0"/>
              <a:t>!!</a:t>
            </a:r>
          </a:p>
          <a:p>
            <a:r>
              <a:rPr lang="ja-JP" altLang="en-US" dirty="0"/>
              <a:t>原稿を見ながら話す　</a:t>
            </a:r>
            <a:r>
              <a:rPr lang="en-US" altLang="ja-JP" dirty="0" smtClean="0">
                <a:sym typeface="Wingdings" pitchFamily="2" charset="2"/>
              </a:rPr>
              <a:t></a:t>
            </a:r>
            <a:r>
              <a:rPr lang="ja-JP" altLang="en-US" dirty="0"/>
              <a:t>　ダメ</a:t>
            </a:r>
            <a:r>
              <a:rPr lang="en-US" altLang="ja-JP" dirty="0"/>
              <a:t>!!</a:t>
            </a:r>
          </a:p>
          <a:p>
            <a:endParaRPr lang="en-US" altLang="ja-JP" dirty="0"/>
          </a:p>
          <a:p>
            <a:r>
              <a:rPr lang="ja-JP" altLang="en-US" dirty="0"/>
              <a:t>聴衆のほうを見る。アイコンタクト</a:t>
            </a:r>
          </a:p>
          <a:p>
            <a:endParaRPr lang="ja-JP" altLang="en-US" dirty="0"/>
          </a:p>
          <a:p>
            <a:endParaRPr lang="ja-JP" altLang="en-US" dirty="0"/>
          </a:p>
        </p:txBody>
      </p:sp>
    </p:spTree>
  </p:cSld>
  <p:clrMapOvr>
    <a:masterClrMapping/>
  </p:clrMapOvr>
  <p:transition>
    <p:cove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ja-JP" altLang="en-US"/>
              <a:t>興味を持ってもらうためには</a:t>
            </a:r>
          </a:p>
        </p:txBody>
      </p:sp>
      <p:sp>
        <p:nvSpPr>
          <p:cNvPr id="224259" name="Rectangle 3"/>
          <p:cNvSpPr>
            <a:spLocks noGrp="1" noChangeArrowheads="1"/>
          </p:cNvSpPr>
          <p:nvPr>
            <p:ph type="body" idx="1"/>
          </p:nvPr>
        </p:nvSpPr>
        <p:spPr/>
        <p:txBody>
          <a:bodyPr/>
          <a:lstStyle/>
          <a:p>
            <a:r>
              <a:rPr lang="ja-JP" altLang="en-US"/>
              <a:t>誠実に、熱心に話す。</a:t>
            </a:r>
          </a:p>
          <a:p>
            <a:r>
              <a:rPr lang="ja-JP" altLang="en-US"/>
              <a:t>自分がつまらないと思っている研究では、人に面白いと思ってもらえるわけがない。</a:t>
            </a:r>
          </a:p>
        </p:txBody>
      </p:sp>
      <p:sp>
        <p:nvSpPr>
          <p:cNvPr id="224260" name="Text Box 4"/>
          <p:cNvSpPr txBox="1">
            <a:spLocks noChangeArrowheads="1"/>
          </p:cNvSpPr>
          <p:nvPr/>
        </p:nvSpPr>
        <p:spPr bwMode="auto">
          <a:xfrm>
            <a:off x="755650" y="4811713"/>
            <a:ext cx="7742238" cy="823912"/>
          </a:xfrm>
          <a:prstGeom prst="rect">
            <a:avLst/>
          </a:prstGeom>
          <a:noFill/>
          <a:ln w="25400" algn="ctr">
            <a:noFill/>
            <a:miter lim="800000"/>
            <a:headEnd/>
            <a:tailEnd/>
          </a:ln>
          <a:effectLst/>
        </p:spPr>
        <p:txBody>
          <a:bodyPr wrap="none">
            <a:spAutoFit/>
          </a:bodyPr>
          <a:lstStyle/>
          <a:p>
            <a:r>
              <a:rPr lang="ja-JP" altLang="en-US" sz="4800">
                <a:solidFill>
                  <a:srgbClr val="FFFF00"/>
                </a:solidFill>
              </a:rPr>
              <a:t>自分の研究にプライドを持て</a:t>
            </a:r>
            <a:r>
              <a:rPr lang="en-US" altLang="ja-JP" sz="4800">
                <a:solidFill>
                  <a:srgbClr val="FFFF00"/>
                </a:solidFill>
              </a:rPr>
              <a:t>!</a:t>
            </a: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4260"/>
                                        </p:tgtEl>
                                        <p:attrNameLst>
                                          <p:attrName>style.visibility</p:attrName>
                                        </p:attrNameLst>
                                      </p:cBhvr>
                                      <p:to>
                                        <p:strVal val="visible"/>
                                      </p:to>
                                    </p:set>
                                    <p:anim calcmode="lin" valueType="num">
                                      <p:cBhvr additive="base">
                                        <p:cTn id="7" dur="500" fill="hold"/>
                                        <p:tgtEl>
                                          <p:spTgt spid="224260"/>
                                        </p:tgtEl>
                                        <p:attrNameLst>
                                          <p:attrName>ppt_x</p:attrName>
                                        </p:attrNameLst>
                                      </p:cBhvr>
                                      <p:tavLst>
                                        <p:tav tm="0">
                                          <p:val>
                                            <p:strVal val="#ppt_x"/>
                                          </p:val>
                                        </p:tav>
                                        <p:tav tm="100000">
                                          <p:val>
                                            <p:strVal val="#ppt_x"/>
                                          </p:val>
                                        </p:tav>
                                      </p:tavLst>
                                    </p:anim>
                                    <p:anim calcmode="lin" valueType="num">
                                      <p:cBhvr additive="base">
                                        <p:cTn id="8" dur="500" fill="hold"/>
                                        <p:tgtEl>
                                          <p:spTgt spid="22426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260"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ChangeArrowheads="1"/>
          </p:cNvSpPr>
          <p:nvPr>
            <p:ph type="title"/>
          </p:nvPr>
        </p:nvSpPr>
        <p:spPr/>
        <p:txBody>
          <a:bodyPr/>
          <a:lstStyle/>
          <a:p>
            <a:r>
              <a:rPr lang="ja-JP" altLang="en-US"/>
              <a:t>発表のまとめ</a:t>
            </a:r>
          </a:p>
        </p:txBody>
      </p:sp>
      <p:sp>
        <p:nvSpPr>
          <p:cNvPr id="225283" name="Rectangle 3"/>
          <p:cNvSpPr>
            <a:spLocks noGrp="1" noChangeArrowheads="1"/>
          </p:cNvSpPr>
          <p:nvPr>
            <p:ph type="body" idx="1"/>
          </p:nvPr>
        </p:nvSpPr>
        <p:spPr/>
        <p:txBody>
          <a:bodyPr/>
          <a:lstStyle/>
          <a:p>
            <a:r>
              <a:rPr lang="ja-JP" altLang="en-US"/>
              <a:t>発表は演技だ</a:t>
            </a:r>
            <a:r>
              <a:rPr lang="en-US" altLang="ja-JP"/>
              <a:t>! </a:t>
            </a:r>
            <a:r>
              <a:rPr lang="ja-JP" altLang="en-US"/>
              <a:t>聴衆の心をつかもう</a:t>
            </a:r>
            <a:r>
              <a:rPr lang="en-US" altLang="ja-JP"/>
              <a:t>!</a:t>
            </a:r>
          </a:p>
          <a:p>
            <a:r>
              <a:rPr lang="ja-JP" altLang="en-US"/>
              <a:t>原稿を用意し、よく練習せよ</a:t>
            </a:r>
            <a:r>
              <a:rPr lang="en-US" altLang="ja-JP"/>
              <a:t>! </a:t>
            </a:r>
            <a:r>
              <a:rPr lang="ja-JP" altLang="en-US"/>
              <a:t>しかし本番では原稿を読むな</a:t>
            </a:r>
            <a:r>
              <a:rPr lang="en-US" altLang="ja-JP"/>
              <a:t>!</a:t>
            </a:r>
          </a:p>
          <a:p>
            <a:r>
              <a:rPr lang="ja-JP" altLang="en-US"/>
              <a:t>聴衆のほうを向いて話そう</a:t>
            </a:r>
            <a:r>
              <a:rPr lang="en-US" altLang="ja-JP"/>
              <a:t>!</a:t>
            </a:r>
          </a:p>
          <a:p>
            <a:r>
              <a:rPr lang="ja-JP" altLang="en-US"/>
              <a:t>自分の研究にプライドを持とう</a:t>
            </a:r>
            <a:r>
              <a:rPr lang="en-US" altLang="ja-JP"/>
              <a:t>!</a:t>
            </a:r>
          </a:p>
        </p:txBody>
      </p:sp>
    </p:spTree>
  </p:cSld>
  <p:clrMapOvr>
    <a:masterClrMapping/>
  </p:clrMapOvr>
  <p:transition>
    <p:cove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7109" name="Rectangle 4"/>
          <p:cNvSpPr>
            <a:spLocks noGrp="1" noChangeArrowheads="1"/>
          </p:cNvSpPr>
          <p:nvPr>
            <p:ph type="title"/>
          </p:nvPr>
        </p:nvSpPr>
        <p:spPr>
          <a:xfrm>
            <a:off x="871538" y="192088"/>
            <a:ext cx="8162925" cy="1446212"/>
          </a:xfrm>
        </p:spPr>
        <p:txBody>
          <a:bodyPr/>
          <a:lstStyle/>
          <a:p>
            <a:r>
              <a:rPr lang="ja-JP" altLang="en-US" dirty="0" smtClean="0"/>
              <a:t>氷による抵抗（氷荷重の進行方向成分）の評価</a:t>
            </a:r>
            <a:endParaRPr lang="en-US" altLang="ja-JP" dirty="0" smtClean="0"/>
          </a:p>
        </p:txBody>
      </p:sp>
      <p:sp>
        <p:nvSpPr>
          <p:cNvPr id="47110" name="Rectangle 6"/>
          <p:cNvSpPr>
            <a:spLocks noGrp="1" noChangeArrowheads="1"/>
          </p:cNvSpPr>
          <p:nvPr>
            <p:ph type="body" sz="half" idx="2"/>
          </p:nvPr>
        </p:nvSpPr>
        <p:spPr>
          <a:xfrm>
            <a:off x="6372225" y="1905000"/>
            <a:ext cx="2651125" cy="4191000"/>
          </a:xfrm>
        </p:spPr>
        <p:txBody>
          <a:bodyPr/>
          <a:lstStyle/>
          <a:p>
            <a:pPr>
              <a:lnSpc>
                <a:spcPct val="90000"/>
              </a:lnSpc>
            </a:pPr>
            <a:r>
              <a:rPr lang="ja-JP" altLang="en-US" sz="2800" smtClean="0"/>
              <a:t>氷荷重の評価が可能</a:t>
            </a:r>
            <a:endParaRPr lang="en-US" altLang="ja-JP" sz="2800" smtClean="0"/>
          </a:p>
          <a:p>
            <a:pPr>
              <a:lnSpc>
                <a:spcPct val="90000"/>
              </a:lnSpc>
            </a:pPr>
            <a:r>
              <a:rPr lang="ja-JP" altLang="en-US" sz="2800" smtClean="0"/>
              <a:t>検証不十分．適当な比較対象を物色中</a:t>
            </a:r>
            <a:endParaRPr lang="en-US" altLang="ja-JP" sz="2800" smtClean="0"/>
          </a:p>
          <a:p>
            <a:pPr>
              <a:lnSpc>
                <a:spcPct val="90000"/>
              </a:lnSpc>
            </a:pPr>
            <a:r>
              <a:rPr lang="ja-JP" altLang="en-US" sz="2800" smtClean="0"/>
              <a:t>まだ飽和していないのではないか</a:t>
            </a:r>
            <a:r>
              <a:rPr lang="en-US" altLang="ja-JP" sz="2800" smtClean="0"/>
              <a:t>?</a:t>
            </a:r>
            <a:r>
              <a:rPr lang="ja-JP" altLang="en-US" sz="2800" smtClean="0"/>
              <a:t>　チャネルをもっと長くとるべき</a:t>
            </a:r>
            <a:r>
              <a:rPr lang="en-US" altLang="ja-JP" sz="2800" smtClean="0"/>
              <a:t>?</a:t>
            </a:r>
          </a:p>
        </p:txBody>
      </p:sp>
      <p:pic>
        <p:nvPicPr>
          <p:cNvPr id="47111" name="コンテンツ プレースホルダ 10" descr="load-color.png"/>
          <p:cNvPicPr>
            <a:picLocks noGrp="1" noChangeAspect="1"/>
          </p:cNvPicPr>
          <p:nvPr>
            <p:ph sz="half" idx="1"/>
          </p:nvPr>
        </p:nvPicPr>
        <p:blipFill>
          <a:blip r:embed="rId3" cstate="print"/>
          <a:srcRect/>
          <a:stretch>
            <a:fillRect/>
          </a:stretch>
        </p:blipFill>
        <p:spPr>
          <a:xfrm>
            <a:off x="717550" y="1841500"/>
            <a:ext cx="5595938" cy="4087813"/>
          </a:xfrm>
        </p:spPr>
      </p:pic>
      <p:sp>
        <p:nvSpPr>
          <p:cNvPr id="47112" name="テキスト ボックス 7"/>
          <p:cNvSpPr txBox="1">
            <a:spLocks noChangeArrowheads="1"/>
          </p:cNvSpPr>
          <p:nvPr/>
        </p:nvSpPr>
        <p:spPr bwMode="auto">
          <a:xfrm>
            <a:off x="2500313" y="4786313"/>
            <a:ext cx="825500" cy="369887"/>
          </a:xfrm>
          <a:prstGeom prst="rect">
            <a:avLst/>
          </a:prstGeom>
          <a:noFill/>
          <a:ln w="9525">
            <a:noFill/>
            <a:miter lim="800000"/>
            <a:headEnd/>
            <a:tailEnd/>
          </a:ln>
        </p:spPr>
        <p:txBody>
          <a:bodyPr wrap="none">
            <a:spAutoFit/>
          </a:bodyPr>
          <a:lstStyle/>
          <a:p>
            <a:r>
              <a:rPr lang="en-US" altLang="ja-JP" sz="1800">
                <a:solidFill>
                  <a:srgbClr val="002060"/>
                </a:solidFill>
                <a:latin typeface="Arial" charset="0"/>
                <a:cs typeface="Arial" charset="0"/>
              </a:rPr>
              <a:t>1.25m</a:t>
            </a:r>
            <a:endParaRPr lang="ja-JP" altLang="en-US" sz="1800">
              <a:solidFill>
                <a:srgbClr val="002060"/>
              </a:solidFill>
              <a:latin typeface="Arial" charset="0"/>
              <a:cs typeface="Arial" charset="0"/>
            </a:endParaRPr>
          </a:p>
        </p:txBody>
      </p:sp>
      <p:sp>
        <p:nvSpPr>
          <p:cNvPr id="47113" name="テキスト ボックス 8"/>
          <p:cNvSpPr txBox="1">
            <a:spLocks noChangeArrowheads="1"/>
          </p:cNvSpPr>
          <p:nvPr/>
        </p:nvSpPr>
        <p:spPr bwMode="auto">
          <a:xfrm>
            <a:off x="4532313" y="4000500"/>
            <a:ext cx="696912" cy="369888"/>
          </a:xfrm>
          <a:prstGeom prst="rect">
            <a:avLst/>
          </a:prstGeom>
          <a:noFill/>
          <a:ln w="9525">
            <a:noFill/>
            <a:miter lim="800000"/>
            <a:headEnd/>
            <a:tailEnd/>
          </a:ln>
        </p:spPr>
        <p:txBody>
          <a:bodyPr wrap="none">
            <a:spAutoFit/>
          </a:bodyPr>
          <a:lstStyle/>
          <a:p>
            <a:r>
              <a:rPr lang="en-US" altLang="ja-JP" sz="1800">
                <a:solidFill>
                  <a:srgbClr val="002060"/>
                </a:solidFill>
                <a:latin typeface="Arial" charset="0"/>
                <a:cs typeface="Arial" charset="0"/>
              </a:rPr>
              <a:t>2.5m</a:t>
            </a:r>
            <a:endParaRPr lang="ja-JP" altLang="en-US" sz="1800">
              <a:solidFill>
                <a:srgbClr val="002060"/>
              </a:solidFill>
              <a:latin typeface="Arial" charset="0"/>
              <a:cs typeface="Arial" charset="0"/>
            </a:endParaRPr>
          </a:p>
        </p:txBody>
      </p:sp>
      <p:sp>
        <p:nvSpPr>
          <p:cNvPr id="47114" name="テキスト ボックス 9"/>
          <p:cNvSpPr txBox="1">
            <a:spLocks noChangeArrowheads="1"/>
          </p:cNvSpPr>
          <p:nvPr/>
        </p:nvSpPr>
        <p:spPr bwMode="auto">
          <a:xfrm>
            <a:off x="4929188" y="2273300"/>
            <a:ext cx="504825" cy="369888"/>
          </a:xfrm>
          <a:prstGeom prst="rect">
            <a:avLst/>
          </a:prstGeom>
          <a:noFill/>
          <a:ln w="9525">
            <a:noFill/>
            <a:miter lim="800000"/>
            <a:headEnd/>
            <a:tailEnd/>
          </a:ln>
        </p:spPr>
        <p:txBody>
          <a:bodyPr wrap="none">
            <a:spAutoFit/>
          </a:bodyPr>
          <a:lstStyle/>
          <a:p>
            <a:r>
              <a:rPr lang="en-US" altLang="ja-JP" sz="1800" dirty="0">
                <a:solidFill>
                  <a:srgbClr val="002060"/>
                </a:solidFill>
                <a:latin typeface="Arial" charset="0"/>
                <a:cs typeface="Arial" charset="0"/>
              </a:rPr>
              <a:t>5m</a:t>
            </a:r>
            <a:endParaRPr lang="ja-JP" altLang="en-US" sz="1800" dirty="0">
              <a:solidFill>
                <a:srgbClr val="002060"/>
              </a:solidFill>
              <a:latin typeface="Arial" charset="0"/>
              <a:cs typeface="Arial" charset="0"/>
            </a:endParaRPr>
          </a:p>
        </p:txBody>
      </p:sp>
      <p:sp>
        <p:nvSpPr>
          <p:cNvPr id="47115" name="Text Box 17"/>
          <p:cNvSpPr txBox="1">
            <a:spLocks noChangeArrowheads="1"/>
          </p:cNvSpPr>
          <p:nvPr/>
        </p:nvSpPr>
        <p:spPr bwMode="auto">
          <a:xfrm>
            <a:off x="7451725" y="928688"/>
            <a:ext cx="1525588" cy="847725"/>
          </a:xfrm>
          <a:prstGeom prst="rect">
            <a:avLst/>
          </a:prstGeom>
          <a:noFill/>
          <a:ln w="25400" algn="ctr">
            <a:solidFill>
              <a:schemeClr val="tx1"/>
            </a:solidFill>
            <a:miter lim="800000"/>
            <a:headEnd/>
            <a:tailEnd/>
          </a:ln>
        </p:spPr>
        <p:txBody>
          <a:bodyPr wrap="none">
            <a:spAutoFit/>
          </a:bodyPr>
          <a:lstStyle/>
          <a:p>
            <a:r>
              <a:rPr lang="ja-JP" altLang="en-US" sz="2400">
                <a:solidFill>
                  <a:srgbClr val="0070C0"/>
                </a:solidFill>
              </a:rPr>
              <a:t>金野の</a:t>
            </a:r>
          </a:p>
          <a:p>
            <a:r>
              <a:rPr lang="ja-JP" altLang="en-US" sz="2400">
                <a:solidFill>
                  <a:srgbClr val="0070C0"/>
                </a:solidFill>
              </a:rPr>
              <a:t>スライド例</a:t>
            </a:r>
          </a:p>
        </p:txBody>
      </p:sp>
    </p:spTree>
  </p:cSld>
  <p:clrMapOvr>
    <a:masterClrMapping/>
  </p:clrMapOvr>
  <p:transition>
    <p:cove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987" name="Rectangle 1027"/>
          <p:cNvSpPr>
            <a:spLocks noGrp="1" noChangeArrowheads="1"/>
          </p:cNvSpPr>
          <p:nvPr>
            <p:ph type="title"/>
          </p:nvPr>
        </p:nvSpPr>
        <p:spPr>
          <a:solidFill>
            <a:schemeClr val="bg1"/>
          </a:solidFill>
        </p:spPr>
        <p:txBody>
          <a:bodyPr/>
          <a:lstStyle/>
          <a:p>
            <a:r>
              <a:rPr lang="ja-JP" altLang="en-US" dirty="0" smtClean="0"/>
              <a:t>大学のロゴ入りスライドの例</a:t>
            </a:r>
            <a:endParaRPr lang="ja-JP" altLang="en-US" dirty="0"/>
          </a:p>
        </p:txBody>
      </p:sp>
      <p:sp>
        <p:nvSpPr>
          <p:cNvPr id="41994" name="Text Box 1034"/>
          <p:cNvSpPr txBox="1">
            <a:spLocks noChangeArrowheads="1"/>
          </p:cNvSpPr>
          <p:nvPr/>
        </p:nvSpPr>
        <p:spPr bwMode="auto">
          <a:xfrm>
            <a:off x="166678" y="1884660"/>
            <a:ext cx="3048000" cy="822325"/>
          </a:xfrm>
          <a:prstGeom prst="rect">
            <a:avLst/>
          </a:prstGeom>
          <a:noFill/>
          <a:ln w="9525">
            <a:noFill/>
            <a:miter lim="800000"/>
            <a:headEnd/>
            <a:tailEnd/>
          </a:ln>
          <a:effectLst/>
        </p:spPr>
        <p:txBody>
          <a:bodyPr>
            <a:spAutoFit/>
          </a:bodyPr>
          <a:lstStyle/>
          <a:p>
            <a:pPr>
              <a:spcBef>
                <a:spcPct val="50000"/>
              </a:spcBef>
            </a:pPr>
            <a:r>
              <a:rPr lang="ja-JP" altLang="en-US" sz="2400" b="1" dirty="0">
                <a:solidFill>
                  <a:srgbClr val="000000"/>
                </a:solidFill>
                <a:ea typeface="ＭＳ Ｐゴシック" pitchFamily="50" charset="-128"/>
              </a:rPr>
              <a:t>ディスクの回転に前後で位相差をつける</a:t>
            </a:r>
          </a:p>
        </p:txBody>
      </p:sp>
      <p:sp>
        <p:nvSpPr>
          <p:cNvPr id="41995" name="Text Box 1035"/>
          <p:cNvSpPr txBox="1">
            <a:spLocks noChangeArrowheads="1"/>
          </p:cNvSpPr>
          <p:nvPr/>
        </p:nvSpPr>
        <p:spPr bwMode="auto">
          <a:xfrm>
            <a:off x="509578" y="3103860"/>
            <a:ext cx="2362200" cy="822325"/>
          </a:xfrm>
          <a:prstGeom prst="rect">
            <a:avLst/>
          </a:prstGeom>
          <a:noFill/>
          <a:ln w="9525">
            <a:noFill/>
            <a:miter lim="800000"/>
            <a:headEnd/>
            <a:tailEnd/>
          </a:ln>
          <a:effectLst/>
        </p:spPr>
        <p:txBody>
          <a:bodyPr>
            <a:spAutoFit/>
          </a:bodyPr>
          <a:lstStyle/>
          <a:p>
            <a:pPr>
              <a:spcBef>
                <a:spcPct val="50000"/>
              </a:spcBef>
            </a:pPr>
            <a:r>
              <a:rPr lang="ja-JP" altLang="en-US" sz="2400" b="1" dirty="0">
                <a:solidFill>
                  <a:srgbClr val="000000"/>
                </a:solidFill>
                <a:ea typeface="ＭＳ Ｐゴシック" pitchFamily="50" charset="-128"/>
              </a:rPr>
              <a:t>リンクの振幅角に差が生じる。</a:t>
            </a:r>
          </a:p>
        </p:txBody>
      </p:sp>
      <p:sp>
        <p:nvSpPr>
          <p:cNvPr id="41996" name="Text Box 1036"/>
          <p:cNvSpPr txBox="1">
            <a:spLocks noChangeArrowheads="1"/>
          </p:cNvSpPr>
          <p:nvPr/>
        </p:nvSpPr>
        <p:spPr bwMode="auto">
          <a:xfrm>
            <a:off x="471478" y="5956610"/>
            <a:ext cx="2438400" cy="466725"/>
          </a:xfrm>
          <a:prstGeom prst="rect">
            <a:avLst/>
          </a:prstGeom>
          <a:noFill/>
          <a:ln w="9525">
            <a:solidFill>
              <a:srgbClr val="FF0000"/>
            </a:solidFill>
            <a:miter lim="800000"/>
            <a:headEnd/>
            <a:tailEnd/>
          </a:ln>
          <a:effectLst/>
        </p:spPr>
        <p:txBody>
          <a:bodyPr>
            <a:spAutoFit/>
          </a:bodyPr>
          <a:lstStyle/>
          <a:p>
            <a:pPr>
              <a:spcBef>
                <a:spcPct val="50000"/>
              </a:spcBef>
            </a:pPr>
            <a:r>
              <a:rPr lang="ja-JP" altLang="en-US" sz="2400" b="1">
                <a:solidFill>
                  <a:srgbClr val="000000"/>
                </a:solidFill>
                <a:ea typeface="ＭＳ Ｐゴシック" pitchFamily="50" charset="-128"/>
              </a:rPr>
              <a:t>ヒレがひねられる</a:t>
            </a:r>
          </a:p>
        </p:txBody>
      </p:sp>
      <p:sp>
        <p:nvSpPr>
          <p:cNvPr id="41998" name="Line 1038"/>
          <p:cNvSpPr>
            <a:spLocks noChangeShapeType="1"/>
          </p:cNvSpPr>
          <p:nvPr/>
        </p:nvSpPr>
        <p:spPr bwMode="auto">
          <a:xfrm>
            <a:off x="1690678" y="2722860"/>
            <a:ext cx="0" cy="381000"/>
          </a:xfrm>
          <a:prstGeom prst="line">
            <a:avLst/>
          </a:prstGeom>
          <a:noFill/>
          <a:ln w="38100">
            <a:solidFill>
              <a:schemeClr val="tx1"/>
            </a:solidFill>
            <a:miter lim="800000"/>
            <a:headEnd/>
            <a:tailEnd type="triangle" w="med" len="med"/>
          </a:ln>
          <a:effectLst/>
        </p:spPr>
        <p:txBody>
          <a:bodyPr wrap="none"/>
          <a:lstStyle/>
          <a:p>
            <a:endParaRPr lang="ja-JP" altLang="en-US" sz="1800">
              <a:solidFill>
                <a:srgbClr val="000000"/>
              </a:solidFill>
              <a:latin typeface="Arial" charset="0"/>
              <a:ea typeface="ＭＳ Ｐゴシック" pitchFamily="50" charset="-128"/>
            </a:endParaRPr>
          </a:p>
        </p:txBody>
      </p:sp>
      <p:sp>
        <p:nvSpPr>
          <p:cNvPr id="41999" name="Line 1039"/>
          <p:cNvSpPr>
            <a:spLocks noChangeShapeType="1"/>
          </p:cNvSpPr>
          <p:nvPr/>
        </p:nvSpPr>
        <p:spPr bwMode="auto">
          <a:xfrm>
            <a:off x="1690678" y="4018260"/>
            <a:ext cx="0" cy="381000"/>
          </a:xfrm>
          <a:prstGeom prst="line">
            <a:avLst/>
          </a:prstGeom>
          <a:noFill/>
          <a:ln w="38100">
            <a:solidFill>
              <a:schemeClr val="tx1"/>
            </a:solidFill>
            <a:miter lim="800000"/>
            <a:headEnd/>
            <a:tailEnd type="triangle" w="med" len="med"/>
          </a:ln>
          <a:effectLst/>
        </p:spPr>
        <p:txBody>
          <a:bodyPr wrap="none"/>
          <a:lstStyle/>
          <a:p>
            <a:endParaRPr lang="ja-JP" altLang="en-US" sz="1800">
              <a:solidFill>
                <a:srgbClr val="000000"/>
              </a:solidFill>
              <a:latin typeface="Arial" charset="0"/>
              <a:ea typeface="ＭＳ Ｐゴシック" pitchFamily="50" charset="-128"/>
            </a:endParaRPr>
          </a:p>
        </p:txBody>
      </p:sp>
      <p:pic>
        <p:nvPicPr>
          <p:cNvPr id="42017" name="Picture 1057" descr="C:\Documents and Settings\khirata\デスクトップ\ひねりモデル.jpg"/>
          <p:cNvPicPr>
            <a:picLocks noChangeAspect="1" noChangeArrowheads="1"/>
          </p:cNvPicPr>
          <p:nvPr/>
        </p:nvPicPr>
        <p:blipFill>
          <a:blip r:embed="rId3" cstate="print"/>
          <a:srcRect/>
          <a:stretch>
            <a:fillRect/>
          </a:stretch>
        </p:blipFill>
        <p:spPr bwMode="auto">
          <a:xfrm>
            <a:off x="3286116" y="1857364"/>
            <a:ext cx="5500726" cy="4580962"/>
          </a:xfrm>
          <a:prstGeom prst="rect">
            <a:avLst/>
          </a:prstGeom>
          <a:noFill/>
        </p:spPr>
      </p:pic>
      <p:sp>
        <p:nvSpPr>
          <p:cNvPr id="42028" name="Text Box 1068"/>
          <p:cNvSpPr txBox="1">
            <a:spLocks noChangeArrowheads="1"/>
          </p:cNvSpPr>
          <p:nvPr/>
        </p:nvSpPr>
        <p:spPr bwMode="auto">
          <a:xfrm>
            <a:off x="414334" y="4399260"/>
            <a:ext cx="2552688" cy="1200329"/>
          </a:xfrm>
          <a:prstGeom prst="rect">
            <a:avLst/>
          </a:prstGeom>
          <a:noFill/>
          <a:ln w="9525">
            <a:noFill/>
            <a:miter lim="800000"/>
            <a:headEnd/>
            <a:tailEnd/>
          </a:ln>
          <a:effectLst/>
        </p:spPr>
        <p:txBody>
          <a:bodyPr wrap="square">
            <a:spAutoFit/>
          </a:bodyPr>
          <a:lstStyle/>
          <a:p>
            <a:pPr>
              <a:spcBef>
                <a:spcPct val="50000"/>
              </a:spcBef>
            </a:pPr>
            <a:r>
              <a:rPr lang="ja-JP" altLang="en-US" sz="2400" b="1" dirty="0">
                <a:solidFill>
                  <a:srgbClr val="000000"/>
                </a:solidFill>
                <a:ea typeface="ＭＳ Ｐゴシック" pitchFamily="50" charset="-128"/>
              </a:rPr>
              <a:t>ヒレに接続されているシャフトの高さに差が生じる。</a:t>
            </a:r>
          </a:p>
        </p:txBody>
      </p:sp>
      <p:sp>
        <p:nvSpPr>
          <p:cNvPr id="42029" name="Line 1069"/>
          <p:cNvSpPr>
            <a:spLocks noChangeShapeType="1"/>
          </p:cNvSpPr>
          <p:nvPr/>
        </p:nvSpPr>
        <p:spPr bwMode="auto">
          <a:xfrm>
            <a:off x="1690678" y="5575610"/>
            <a:ext cx="0" cy="381000"/>
          </a:xfrm>
          <a:prstGeom prst="line">
            <a:avLst/>
          </a:prstGeom>
          <a:noFill/>
          <a:ln w="38100">
            <a:solidFill>
              <a:schemeClr val="tx1"/>
            </a:solidFill>
            <a:miter lim="800000"/>
            <a:headEnd/>
            <a:tailEnd type="triangle" w="med" len="med"/>
          </a:ln>
          <a:effectLst/>
        </p:spPr>
        <p:txBody>
          <a:bodyPr wrap="none"/>
          <a:lstStyle/>
          <a:p>
            <a:endParaRPr lang="ja-JP" altLang="en-US" sz="1800">
              <a:solidFill>
                <a:srgbClr val="000000"/>
              </a:solidFill>
              <a:latin typeface="Arial" charset="0"/>
              <a:ea typeface="ＭＳ Ｐゴシック" pitchFamily="50" charset="-128"/>
            </a:endParaRPr>
          </a:p>
        </p:txBody>
      </p:sp>
    </p:spTree>
  </p:cSld>
  <p:clrMapOvr>
    <a:masterClrMapping/>
  </p:clrMapOvr>
  <p:transition>
    <p:pu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日付プレースホルダ 3"/>
          <p:cNvSpPr>
            <a:spLocks noGrp="1"/>
          </p:cNvSpPr>
          <p:nvPr>
            <p:ph type="dt" sz="quarter" idx="10"/>
          </p:nvPr>
        </p:nvSpPr>
        <p:spPr>
          <a:noFill/>
        </p:spPr>
        <p:txBody>
          <a:bodyPr/>
          <a:lstStyle/>
          <a:p>
            <a:r>
              <a:rPr lang="en-US" altLang="ja-JP" smtClean="0"/>
              <a:t>2014-05-16</a:t>
            </a:r>
            <a:endParaRPr lang="en-US" altLang="ja-JP"/>
          </a:p>
        </p:txBody>
      </p:sp>
      <p:sp>
        <p:nvSpPr>
          <p:cNvPr id="16387" name="フッター プレースホルダ 4"/>
          <p:cNvSpPr>
            <a:spLocks noGrp="1"/>
          </p:cNvSpPr>
          <p:nvPr>
            <p:ph type="ftr" sz="quarter" idx="11"/>
          </p:nvPr>
        </p:nvSpPr>
        <p:spPr>
          <a:noFill/>
        </p:spPr>
        <p:txBody>
          <a:bodyPr/>
          <a:lstStyle/>
          <a:p>
            <a:r>
              <a:rPr lang="ja-JP" altLang="en-US" smtClean="0"/>
              <a:t>流体研プレゼンテーション・セミナー</a:t>
            </a:r>
            <a:endParaRPr lang="en-US" altLang="ja-JP" smtClean="0"/>
          </a:p>
        </p:txBody>
      </p:sp>
      <p:sp>
        <p:nvSpPr>
          <p:cNvPr id="16388" name="スライド番号プレースホルダ 5"/>
          <p:cNvSpPr>
            <a:spLocks noGrp="1"/>
          </p:cNvSpPr>
          <p:nvPr>
            <p:ph type="sldNum" sz="quarter" idx="12"/>
          </p:nvPr>
        </p:nvSpPr>
        <p:spPr>
          <a:noFill/>
        </p:spPr>
        <p:txBody>
          <a:bodyPr/>
          <a:lstStyle/>
          <a:p>
            <a:fld id="{B44128A3-1518-42AE-BE5D-4E0FDBBD6884}" type="slidenum">
              <a:rPr lang="ja-JP" altLang="en-US" smtClean="0"/>
              <a:pPr/>
              <a:t>6</a:t>
            </a:fld>
            <a:endParaRPr lang="en-US" altLang="ja-JP" smtClean="0"/>
          </a:p>
        </p:txBody>
      </p:sp>
      <p:sp>
        <p:nvSpPr>
          <p:cNvPr id="16389" name="Rectangle 2"/>
          <p:cNvSpPr>
            <a:spLocks noGrp="1" noChangeArrowheads="1"/>
          </p:cNvSpPr>
          <p:nvPr>
            <p:ph type="title"/>
          </p:nvPr>
        </p:nvSpPr>
        <p:spPr/>
        <p:txBody>
          <a:bodyPr/>
          <a:lstStyle/>
          <a:p>
            <a:pPr eaLnBrk="1" hangingPunct="1"/>
            <a:r>
              <a:rPr lang="ja-JP" altLang="en-US" smtClean="0"/>
              <a:t>興味を持ってもらうためには</a:t>
            </a:r>
            <a:r>
              <a:rPr lang="en-US" altLang="ja-JP" smtClean="0"/>
              <a:t>?</a:t>
            </a:r>
          </a:p>
        </p:txBody>
      </p:sp>
      <p:sp>
        <p:nvSpPr>
          <p:cNvPr id="16390" name="Rectangle 3"/>
          <p:cNvSpPr>
            <a:spLocks noGrp="1" noChangeArrowheads="1"/>
          </p:cNvSpPr>
          <p:nvPr>
            <p:ph type="body" idx="1"/>
          </p:nvPr>
        </p:nvSpPr>
        <p:spPr/>
        <p:txBody>
          <a:bodyPr/>
          <a:lstStyle/>
          <a:p>
            <a:pPr eaLnBrk="1" hangingPunct="1"/>
            <a:r>
              <a:rPr lang="ja-JP" altLang="en-US" smtClean="0">
                <a:solidFill>
                  <a:srgbClr val="FFFF00"/>
                </a:solidFill>
              </a:rPr>
              <a:t>研究の意義</a:t>
            </a:r>
            <a:r>
              <a:rPr lang="ja-JP" altLang="en-US" smtClean="0"/>
              <a:t>を正しく伝える。</a:t>
            </a:r>
          </a:p>
          <a:p>
            <a:pPr lvl="1" eaLnBrk="1" hangingPunct="1"/>
            <a:r>
              <a:rPr lang="ja-JP" altLang="en-US" smtClean="0"/>
              <a:t>やっても意味なさそうな研究には興味を持てない。</a:t>
            </a:r>
          </a:p>
          <a:p>
            <a:pPr eaLnBrk="1" hangingPunct="1"/>
            <a:r>
              <a:rPr lang="ja-JP" altLang="en-US" smtClean="0">
                <a:solidFill>
                  <a:srgbClr val="FFFF00"/>
                </a:solidFill>
              </a:rPr>
              <a:t>目的を達成するために工夫した点</a:t>
            </a:r>
            <a:r>
              <a:rPr lang="ja-JP" altLang="en-US" smtClean="0"/>
              <a:t>を正しく伝える。（新しい機材、工夫、視点、</a:t>
            </a:r>
            <a:r>
              <a:rPr lang="en-US" altLang="ja-JP" smtClean="0"/>
              <a:t>…</a:t>
            </a:r>
            <a:r>
              <a:rPr lang="ja-JP" altLang="en-US" smtClean="0"/>
              <a:t>）</a:t>
            </a:r>
          </a:p>
        </p:txBody>
      </p:sp>
    </p:spTree>
  </p:cSld>
  <p:clrMapOvr>
    <a:masterClrMapping/>
  </p:clrMapOvr>
  <p:transition>
    <p:cove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日付プレースホルダ 3"/>
          <p:cNvSpPr>
            <a:spLocks noGrp="1"/>
          </p:cNvSpPr>
          <p:nvPr>
            <p:ph type="dt" sz="quarter" idx="10"/>
          </p:nvPr>
        </p:nvSpPr>
        <p:spPr>
          <a:noFill/>
        </p:spPr>
        <p:txBody>
          <a:bodyPr/>
          <a:lstStyle/>
          <a:p>
            <a:r>
              <a:rPr lang="en-US" altLang="ja-JP" smtClean="0"/>
              <a:t>2014-05-16</a:t>
            </a:r>
            <a:endParaRPr lang="en-US" altLang="ja-JP"/>
          </a:p>
        </p:txBody>
      </p:sp>
      <p:sp>
        <p:nvSpPr>
          <p:cNvPr id="17411" name="フッター プレースホルダ 4"/>
          <p:cNvSpPr>
            <a:spLocks noGrp="1"/>
          </p:cNvSpPr>
          <p:nvPr>
            <p:ph type="ftr" sz="quarter" idx="11"/>
          </p:nvPr>
        </p:nvSpPr>
        <p:spPr>
          <a:noFill/>
        </p:spPr>
        <p:txBody>
          <a:bodyPr/>
          <a:lstStyle/>
          <a:p>
            <a:r>
              <a:rPr lang="ja-JP" altLang="en-US" smtClean="0"/>
              <a:t>流体研プレゼンテーション・セミナー</a:t>
            </a:r>
            <a:endParaRPr lang="en-US" altLang="ja-JP" smtClean="0"/>
          </a:p>
        </p:txBody>
      </p:sp>
      <p:sp>
        <p:nvSpPr>
          <p:cNvPr id="17412" name="スライド番号プレースホルダ 5"/>
          <p:cNvSpPr>
            <a:spLocks noGrp="1"/>
          </p:cNvSpPr>
          <p:nvPr>
            <p:ph type="sldNum" sz="quarter" idx="12"/>
          </p:nvPr>
        </p:nvSpPr>
        <p:spPr>
          <a:noFill/>
        </p:spPr>
        <p:txBody>
          <a:bodyPr/>
          <a:lstStyle/>
          <a:p>
            <a:fld id="{193D0FAB-C66E-4630-9CC0-E0648ED81E48}" type="slidenum">
              <a:rPr lang="ja-JP" altLang="en-US" smtClean="0"/>
              <a:pPr/>
              <a:t>7</a:t>
            </a:fld>
            <a:endParaRPr lang="en-US" altLang="ja-JP" smtClean="0"/>
          </a:p>
        </p:txBody>
      </p:sp>
      <p:sp>
        <p:nvSpPr>
          <p:cNvPr id="17413" name="Rectangle 2"/>
          <p:cNvSpPr>
            <a:spLocks noGrp="1" noChangeArrowheads="1"/>
          </p:cNvSpPr>
          <p:nvPr>
            <p:ph type="title"/>
          </p:nvPr>
        </p:nvSpPr>
        <p:spPr/>
        <p:txBody>
          <a:bodyPr/>
          <a:lstStyle/>
          <a:p>
            <a:pPr eaLnBrk="1" hangingPunct="1"/>
            <a:r>
              <a:rPr lang="ja-JP" altLang="en-US" smtClean="0"/>
              <a:t>興味を持ってもらうためには</a:t>
            </a:r>
            <a:r>
              <a:rPr lang="en-US" altLang="ja-JP" smtClean="0"/>
              <a:t>?</a:t>
            </a:r>
          </a:p>
        </p:txBody>
      </p:sp>
      <p:sp>
        <p:nvSpPr>
          <p:cNvPr id="17414" name="Rectangle 3"/>
          <p:cNvSpPr>
            <a:spLocks noGrp="1" noChangeArrowheads="1"/>
          </p:cNvSpPr>
          <p:nvPr>
            <p:ph type="body" idx="1"/>
          </p:nvPr>
        </p:nvSpPr>
        <p:spPr/>
        <p:txBody>
          <a:bodyPr/>
          <a:lstStyle/>
          <a:p>
            <a:pPr eaLnBrk="1" hangingPunct="1"/>
            <a:r>
              <a:rPr lang="ja-JP" altLang="en-US" smtClean="0"/>
              <a:t>興味を持たせるような研究内容・成果</a:t>
            </a:r>
          </a:p>
          <a:p>
            <a:pPr eaLnBrk="1" hangingPunct="1"/>
            <a:endParaRPr lang="ja-JP" altLang="en-US" smtClean="0"/>
          </a:p>
          <a:p>
            <a:pPr eaLnBrk="1" hangingPunct="1"/>
            <a:endParaRPr lang="ja-JP" altLang="en-US" smtClean="0"/>
          </a:p>
          <a:p>
            <a:pPr eaLnBrk="1" hangingPunct="1"/>
            <a:r>
              <a:rPr lang="ja-JP" altLang="en-US" smtClean="0"/>
              <a:t>興味を引くように努力した発表</a:t>
            </a:r>
          </a:p>
        </p:txBody>
      </p:sp>
      <p:sp>
        <p:nvSpPr>
          <p:cNvPr id="17415" name="Text Box 5"/>
          <p:cNvSpPr txBox="1">
            <a:spLocks noChangeArrowheads="1"/>
          </p:cNvSpPr>
          <p:nvPr/>
        </p:nvSpPr>
        <p:spPr bwMode="auto">
          <a:xfrm>
            <a:off x="2222500" y="2781300"/>
            <a:ext cx="4857750" cy="579438"/>
          </a:xfrm>
          <a:prstGeom prst="rect">
            <a:avLst/>
          </a:prstGeom>
          <a:noFill/>
          <a:ln w="25400" algn="ctr">
            <a:noFill/>
            <a:miter lim="800000"/>
            <a:headEnd/>
            <a:tailEnd/>
          </a:ln>
        </p:spPr>
        <p:txBody>
          <a:bodyPr wrap="none">
            <a:spAutoFit/>
          </a:bodyPr>
          <a:lstStyle/>
          <a:p>
            <a:r>
              <a:rPr lang="ja-JP" altLang="en-US"/>
              <a:t>諸君のこれからの努力次第</a:t>
            </a:r>
          </a:p>
        </p:txBody>
      </p:sp>
      <p:sp>
        <p:nvSpPr>
          <p:cNvPr id="17416" name="Text Box 7"/>
          <p:cNvSpPr txBox="1">
            <a:spLocks noChangeArrowheads="1"/>
          </p:cNvSpPr>
          <p:nvPr/>
        </p:nvSpPr>
        <p:spPr bwMode="auto">
          <a:xfrm>
            <a:off x="1908175" y="4794250"/>
            <a:ext cx="5430838" cy="579438"/>
          </a:xfrm>
          <a:prstGeom prst="rect">
            <a:avLst/>
          </a:prstGeom>
          <a:noFill/>
          <a:ln w="25400" algn="ctr">
            <a:noFill/>
            <a:miter lim="800000"/>
            <a:headEnd/>
            <a:tailEnd/>
          </a:ln>
        </p:spPr>
        <p:txBody>
          <a:bodyPr wrap="none">
            <a:spAutoFit/>
          </a:bodyPr>
          <a:lstStyle/>
          <a:p>
            <a:r>
              <a:rPr lang="ja-JP" altLang="en-US">
                <a:solidFill>
                  <a:srgbClr val="FFFF00"/>
                </a:solidFill>
              </a:rPr>
              <a:t>心配り、テクニック、工夫、練習</a:t>
            </a:r>
          </a:p>
        </p:txBody>
      </p:sp>
    </p:spTree>
  </p:cSld>
  <p:clrMapOvr>
    <a:masterClrMapping/>
  </p:clrMapOvr>
  <p:transition>
    <p:cov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日付プレースホルダ 3"/>
          <p:cNvSpPr>
            <a:spLocks noGrp="1"/>
          </p:cNvSpPr>
          <p:nvPr>
            <p:ph type="dt" sz="quarter" idx="10"/>
          </p:nvPr>
        </p:nvSpPr>
        <p:spPr>
          <a:noFill/>
        </p:spPr>
        <p:txBody>
          <a:bodyPr/>
          <a:lstStyle/>
          <a:p>
            <a:r>
              <a:rPr lang="en-US" altLang="ja-JP" smtClean="0"/>
              <a:t>2014-05-16</a:t>
            </a:r>
            <a:endParaRPr lang="en-US" altLang="ja-JP"/>
          </a:p>
        </p:txBody>
      </p:sp>
      <p:sp>
        <p:nvSpPr>
          <p:cNvPr id="18435" name="フッター プレースホルダ 4"/>
          <p:cNvSpPr>
            <a:spLocks noGrp="1"/>
          </p:cNvSpPr>
          <p:nvPr>
            <p:ph type="ftr" sz="quarter" idx="11"/>
          </p:nvPr>
        </p:nvSpPr>
        <p:spPr>
          <a:noFill/>
        </p:spPr>
        <p:txBody>
          <a:bodyPr/>
          <a:lstStyle/>
          <a:p>
            <a:r>
              <a:rPr lang="ja-JP" altLang="en-US" smtClean="0"/>
              <a:t>流体研プレゼンテーション・セミナー</a:t>
            </a:r>
            <a:endParaRPr lang="en-US" altLang="ja-JP" smtClean="0"/>
          </a:p>
        </p:txBody>
      </p:sp>
      <p:sp>
        <p:nvSpPr>
          <p:cNvPr id="18436" name="スライド番号プレースホルダ 5"/>
          <p:cNvSpPr>
            <a:spLocks noGrp="1"/>
          </p:cNvSpPr>
          <p:nvPr>
            <p:ph type="sldNum" sz="quarter" idx="12"/>
          </p:nvPr>
        </p:nvSpPr>
        <p:spPr>
          <a:noFill/>
        </p:spPr>
        <p:txBody>
          <a:bodyPr/>
          <a:lstStyle/>
          <a:p>
            <a:fld id="{E1DDB191-C786-44ED-B15F-7C0153F8CFC3}" type="slidenum">
              <a:rPr lang="ja-JP" altLang="en-US" smtClean="0"/>
              <a:pPr/>
              <a:t>8</a:t>
            </a:fld>
            <a:endParaRPr lang="en-US" altLang="ja-JP" smtClean="0"/>
          </a:p>
        </p:txBody>
      </p:sp>
      <p:sp>
        <p:nvSpPr>
          <p:cNvPr id="18437" name="Rectangle 2"/>
          <p:cNvSpPr>
            <a:spLocks noGrp="1" noChangeArrowheads="1"/>
          </p:cNvSpPr>
          <p:nvPr>
            <p:ph type="title"/>
          </p:nvPr>
        </p:nvSpPr>
        <p:spPr/>
        <p:txBody>
          <a:bodyPr/>
          <a:lstStyle/>
          <a:p>
            <a:pPr eaLnBrk="1" hangingPunct="1"/>
            <a:r>
              <a:rPr lang="ja-JP" altLang="en-US" smtClean="0"/>
              <a:t>富士吉田合宿で話すべきこと</a:t>
            </a:r>
          </a:p>
        </p:txBody>
      </p:sp>
      <p:sp>
        <p:nvSpPr>
          <p:cNvPr id="18438" name="Rectangle 3"/>
          <p:cNvSpPr>
            <a:spLocks noGrp="1" noChangeArrowheads="1"/>
          </p:cNvSpPr>
          <p:nvPr>
            <p:ph type="body" idx="1"/>
          </p:nvPr>
        </p:nvSpPr>
        <p:spPr/>
        <p:txBody>
          <a:bodyPr/>
          <a:lstStyle/>
          <a:p>
            <a:pPr eaLnBrk="1" hangingPunct="1"/>
            <a:r>
              <a:rPr lang="ja-JP" altLang="en-US" smtClean="0"/>
              <a:t>何をやるのか</a:t>
            </a:r>
          </a:p>
          <a:p>
            <a:pPr eaLnBrk="1" hangingPunct="1"/>
            <a:r>
              <a:rPr lang="ja-JP" altLang="en-US" smtClean="0">
                <a:solidFill>
                  <a:srgbClr val="FFFF00"/>
                </a:solidFill>
              </a:rPr>
              <a:t>どうしてやるのか</a:t>
            </a:r>
          </a:p>
          <a:p>
            <a:pPr lvl="1" eaLnBrk="1" hangingPunct="1"/>
            <a:r>
              <a:rPr lang="ja-JP" altLang="en-US" smtClean="0"/>
              <a:t>どういう問題があるのか</a:t>
            </a:r>
          </a:p>
          <a:p>
            <a:pPr lvl="1" eaLnBrk="1" hangingPunct="1"/>
            <a:r>
              <a:rPr lang="ja-JP" altLang="en-US" smtClean="0"/>
              <a:t>どうしてその問題に取り組むのか</a:t>
            </a:r>
          </a:p>
          <a:p>
            <a:pPr lvl="1" eaLnBrk="1" hangingPunct="1"/>
            <a:r>
              <a:rPr lang="ja-JP" altLang="en-US" smtClean="0"/>
              <a:t>その問題の解決のために、「何をやるのか」を行う理由</a:t>
            </a:r>
          </a:p>
        </p:txBody>
      </p:sp>
      <p:sp>
        <p:nvSpPr>
          <p:cNvPr id="18439" name="Text Box 11"/>
          <p:cNvSpPr txBox="1">
            <a:spLocks noChangeArrowheads="1"/>
          </p:cNvSpPr>
          <p:nvPr/>
        </p:nvSpPr>
        <p:spPr bwMode="auto">
          <a:xfrm>
            <a:off x="1419225" y="5811838"/>
            <a:ext cx="6321425" cy="366712"/>
          </a:xfrm>
          <a:prstGeom prst="rect">
            <a:avLst/>
          </a:prstGeom>
          <a:noFill/>
          <a:ln w="9525">
            <a:noFill/>
            <a:miter lim="800000"/>
            <a:headEnd/>
            <a:tailEnd/>
          </a:ln>
        </p:spPr>
        <p:txBody>
          <a:bodyPr wrap="none">
            <a:spAutoFit/>
          </a:bodyPr>
          <a:lstStyle/>
          <a:p>
            <a:r>
              <a:rPr lang="ja-JP" altLang="en-US" sz="1800">
                <a:latin typeface="Times New Roman" pitchFamily="18" charset="0"/>
              </a:rPr>
              <a:t>出典：「これから論文を書く若者のために」（酒井聡樹・共立出版）</a:t>
            </a:r>
          </a:p>
        </p:txBody>
      </p:sp>
    </p:spTree>
  </p:cSld>
  <p:clrMapOvr>
    <a:masterClrMapping/>
  </p:clrMapOvr>
  <p:transition>
    <p:cov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タイトル 1"/>
          <p:cNvSpPr>
            <a:spLocks noGrp="1"/>
          </p:cNvSpPr>
          <p:nvPr>
            <p:ph type="title"/>
          </p:nvPr>
        </p:nvSpPr>
        <p:spPr/>
        <p:txBody>
          <a:bodyPr/>
          <a:lstStyle/>
          <a:p>
            <a:r>
              <a:rPr lang="ja-JP" altLang="en-US" smtClean="0"/>
              <a:t>スライドの構成（富士吉田用）</a:t>
            </a:r>
          </a:p>
        </p:txBody>
      </p:sp>
      <p:sp>
        <p:nvSpPr>
          <p:cNvPr id="19459" name="コンテンツ プレースホルダ 2"/>
          <p:cNvSpPr>
            <a:spLocks noGrp="1"/>
          </p:cNvSpPr>
          <p:nvPr>
            <p:ph idx="1"/>
          </p:nvPr>
        </p:nvSpPr>
        <p:spPr/>
        <p:txBody>
          <a:bodyPr/>
          <a:lstStyle/>
          <a:p>
            <a:r>
              <a:rPr lang="ja-JP" altLang="en-US" sz="3200" dirty="0" smtClean="0"/>
              <a:t>タイトル、指導教員名、発表者氏名</a:t>
            </a:r>
            <a:endParaRPr lang="en-US" altLang="ja-JP" sz="3200" dirty="0" smtClean="0"/>
          </a:p>
          <a:p>
            <a:r>
              <a:rPr lang="ja-JP" altLang="en-US" sz="3200" dirty="0" smtClean="0"/>
              <a:t>研究の社会的背景</a:t>
            </a:r>
            <a:endParaRPr lang="en-US" altLang="ja-JP" sz="3200" dirty="0" smtClean="0"/>
          </a:p>
          <a:p>
            <a:r>
              <a:rPr lang="ja-JP" altLang="en-US" sz="3200" dirty="0" smtClean="0"/>
              <a:t>研究の学術的背景</a:t>
            </a:r>
            <a:endParaRPr lang="en-US" altLang="ja-JP" sz="3200" dirty="0" smtClean="0"/>
          </a:p>
          <a:p>
            <a:r>
              <a:rPr lang="ja-JP" altLang="en-US" sz="3200" dirty="0" smtClean="0"/>
              <a:t>研究目的</a:t>
            </a:r>
            <a:endParaRPr lang="en-US" altLang="ja-JP" sz="3200" dirty="0" smtClean="0"/>
          </a:p>
          <a:p>
            <a:r>
              <a:rPr lang="ja-JP" altLang="en-US" sz="3200" dirty="0" smtClean="0"/>
              <a:t>研究方法（目的を達成するための工夫など）</a:t>
            </a:r>
            <a:endParaRPr lang="en-US" altLang="ja-JP" sz="3200" dirty="0" smtClean="0"/>
          </a:p>
          <a:p>
            <a:r>
              <a:rPr lang="ja-JP" altLang="en-US" sz="3200" dirty="0" smtClean="0"/>
              <a:t>研究計画</a:t>
            </a:r>
            <a:endParaRPr lang="en-US" altLang="ja-JP" sz="3200" dirty="0" smtClean="0"/>
          </a:p>
          <a:p>
            <a:pPr>
              <a:buFontTx/>
              <a:buNone/>
            </a:pPr>
            <a:endParaRPr lang="en-US" altLang="ja-JP" sz="3200" dirty="0" smtClean="0"/>
          </a:p>
        </p:txBody>
      </p:sp>
      <p:sp>
        <p:nvSpPr>
          <p:cNvPr id="19460" name="日付プレースホルダ 3"/>
          <p:cNvSpPr>
            <a:spLocks noGrp="1"/>
          </p:cNvSpPr>
          <p:nvPr>
            <p:ph type="dt" sz="quarter" idx="10"/>
          </p:nvPr>
        </p:nvSpPr>
        <p:spPr>
          <a:noFill/>
        </p:spPr>
        <p:txBody>
          <a:bodyPr/>
          <a:lstStyle/>
          <a:p>
            <a:r>
              <a:rPr lang="en-US" altLang="ja-JP" smtClean="0"/>
              <a:t>2014-05-16</a:t>
            </a:r>
            <a:endParaRPr lang="en-US" altLang="ja-JP"/>
          </a:p>
        </p:txBody>
      </p:sp>
      <p:sp>
        <p:nvSpPr>
          <p:cNvPr id="19461" name="フッター プレースホルダ 4"/>
          <p:cNvSpPr>
            <a:spLocks noGrp="1"/>
          </p:cNvSpPr>
          <p:nvPr>
            <p:ph type="ftr" sz="quarter" idx="11"/>
          </p:nvPr>
        </p:nvSpPr>
        <p:spPr>
          <a:noFill/>
        </p:spPr>
        <p:txBody>
          <a:bodyPr/>
          <a:lstStyle/>
          <a:p>
            <a:r>
              <a:rPr lang="ja-JP" altLang="en-US" smtClean="0"/>
              <a:t>流体研プレゼンテーション・セミナー</a:t>
            </a:r>
            <a:endParaRPr lang="en-US" altLang="ja-JP" smtClean="0"/>
          </a:p>
        </p:txBody>
      </p:sp>
      <p:sp>
        <p:nvSpPr>
          <p:cNvPr id="19462" name="スライド番号プレースホルダ 5"/>
          <p:cNvSpPr>
            <a:spLocks noGrp="1"/>
          </p:cNvSpPr>
          <p:nvPr>
            <p:ph type="sldNum" sz="quarter" idx="12"/>
          </p:nvPr>
        </p:nvSpPr>
        <p:spPr>
          <a:noFill/>
        </p:spPr>
        <p:txBody>
          <a:bodyPr/>
          <a:lstStyle/>
          <a:p>
            <a:fld id="{9378555D-2EB4-451A-ACA6-F486BEF4138A}" type="slidenum">
              <a:rPr lang="ja-JP" altLang="en-US" smtClean="0"/>
              <a:pPr/>
              <a:t>9</a:t>
            </a:fld>
            <a:endParaRPr lang="en-US" altLang="ja-JP" smtClean="0"/>
          </a:p>
        </p:txBody>
      </p:sp>
    </p:spTree>
  </p:cSld>
  <p:clrMapOvr>
    <a:masterClrMapping/>
  </p:clrMapOvr>
  <p:transition>
    <p:cover/>
  </p:transition>
  <p:timing>
    <p:tnLst>
      <p:par>
        <p:cTn id="1" dur="indefinite" restart="never" nodeType="tmRoot"/>
      </p:par>
    </p:tnLst>
  </p:timing>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Verdana"/>
        <a:ea typeface="HGPｺﾞｼｯｸE"/>
        <a:cs typeface=""/>
      </a:majorFont>
      <a:minorFont>
        <a:latin typeface="Verdana"/>
        <a:ea typeface="HGPｺﾞｼｯｸ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chemeClr val="bg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3200" b="0" i="0" u="none" strike="noStrike" cap="none" normalizeH="0" baseline="0" smtClean="0">
            <a:ln>
              <a:noFill/>
            </a:ln>
            <a:solidFill>
              <a:schemeClr val="bg1"/>
            </a:solidFill>
            <a:effectLst/>
            <a:latin typeface="Verdana" pitchFamily="34" charset="0"/>
            <a:ea typeface="HGPｺﾞｼｯｸE" pitchFamily="50" charset="-128"/>
          </a:defRPr>
        </a:defPPr>
      </a:lstStyle>
    </a:spDef>
    <a:lnDef>
      <a:spPr bwMode="auto">
        <a:xfrm>
          <a:off x="0" y="0"/>
          <a:ext cx="1" cy="1"/>
        </a:xfrm>
        <a:custGeom>
          <a:avLst/>
          <a:gdLst/>
          <a:ahLst/>
          <a:cxnLst/>
          <a:rect l="0" t="0" r="0" b="0"/>
          <a:pathLst/>
        </a:custGeom>
        <a:noFill/>
        <a:ln w="25400" cap="flat" cmpd="sng" algn="ctr">
          <a:solidFill>
            <a:schemeClr val="bg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3200" b="0" i="0" u="none" strike="noStrike" cap="none" normalizeH="0" baseline="0" smtClean="0">
            <a:ln>
              <a:noFill/>
            </a:ln>
            <a:solidFill>
              <a:schemeClr val="bg1"/>
            </a:solidFill>
            <a:effectLst/>
            <a:latin typeface="Verdana" pitchFamily="34" charset="0"/>
            <a:ea typeface="HGPｺﾞｼｯｸE"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5_標準デザイン">
  <a:themeElements>
    <a:clrScheme name="標準デザイン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Verdana"/>
        <a:ea typeface="HGPｺﾞｼｯｸE"/>
        <a:cs typeface=""/>
      </a:majorFont>
      <a:minorFont>
        <a:latin typeface="Verdana"/>
        <a:ea typeface="HGPｺﾞｼｯｸ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chemeClr val="bg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3200" b="0" i="0" u="none" strike="noStrike" cap="none" normalizeH="0" baseline="0" smtClean="0">
            <a:ln>
              <a:noFill/>
            </a:ln>
            <a:solidFill>
              <a:schemeClr val="bg1"/>
            </a:solidFill>
            <a:effectLst/>
            <a:latin typeface="Verdana" pitchFamily="34" charset="0"/>
            <a:ea typeface="HGPｺﾞｼｯｸE" pitchFamily="50" charset="-128"/>
          </a:defRPr>
        </a:defPPr>
      </a:lstStyle>
    </a:spDef>
    <a:lnDef>
      <a:spPr bwMode="auto">
        <a:xfrm>
          <a:off x="0" y="0"/>
          <a:ext cx="1" cy="1"/>
        </a:xfrm>
        <a:custGeom>
          <a:avLst/>
          <a:gdLst/>
          <a:ahLst/>
          <a:cxnLst/>
          <a:rect l="0" t="0" r="0" b="0"/>
          <a:pathLst/>
        </a:custGeom>
        <a:noFill/>
        <a:ln w="25400" cap="flat" cmpd="sng" algn="ctr">
          <a:solidFill>
            <a:schemeClr val="bg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3200" b="0" i="0" u="none" strike="noStrike" cap="none" normalizeH="0" baseline="0" smtClean="0">
            <a:ln>
              <a:noFill/>
            </a:ln>
            <a:solidFill>
              <a:schemeClr val="bg1"/>
            </a:solidFill>
            <a:effectLst/>
            <a:latin typeface="Verdana" pitchFamily="34" charset="0"/>
            <a:ea typeface="HGPｺﾞｼｯｸE"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7_標準デザイン">
  <a:themeElements>
    <a:clrScheme name="標準デザイン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Verdana"/>
        <a:ea typeface="HGPｺﾞｼｯｸE"/>
        <a:cs typeface=""/>
      </a:majorFont>
      <a:minorFont>
        <a:latin typeface="Verdana"/>
        <a:ea typeface="HGPｺﾞｼｯｸ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chemeClr val="bg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3200" b="0" i="0" u="none" strike="noStrike" cap="none" normalizeH="0" baseline="0" smtClean="0">
            <a:ln>
              <a:noFill/>
            </a:ln>
            <a:solidFill>
              <a:schemeClr val="bg1"/>
            </a:solidFill>
            <a:effectLst/>
            <a:latin typeface="Verdana" pitchFamily="34" charset="0"/>
            <a:ea typeface="HGPｺﾞｼｯｸE" pitchFamily="50" charset="-128"/>
          </a:defRPr>
        </a:defPPr>
      </a:lstStyle>
    </a:spDef>
    <a:lnDef>
      <a:spPr bwMode="auto">
        <a:xfrm>
          <a:off x="0" y="0"/>
          <a:ext cx="1" cy="1"/>
        </a:xfrm>
        <a:custGeom>
          <a:avLst/>
          <a:gdLst/>
          <a:ahLst/>
          <a:cxnLst/>
          <a:rect l="0" t="0" r="0" b="0"/>
          <a:pathLst/>
        </a:custGeom>
        <a:noFill/>
        <a:ln w="25400" cap="flat" cmpd="sng" algn="ctr">
          <a:solidFill>
            <a:schemeClr val="bg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3200" b="0" i="0" u="none" strike="noStrike" cap="none" normalizeH="0" baseline="0" smtClean="0">
            <a:ln>
              <a:noFill/>
            </a:ln>
            <a:solidFill>
              <a:schemeClr val="bg1"/>
            </a:solidFill>
            <a:effectLst/>
            <a:latin typeface="Verdana" pitchFamily="34" charset="0"/>
            <a:ea typeface="HGPｺﾞｼｯｸE"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8_標準デザイン">
  <a:themeElements>
    <a:clrScheme name="標準デザイン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Verdana"/>
        <a:ea typeface="HGPｺﾞｼｯｸE"/>
        <a:cs typeface=""/>
      </a:majorFont>
      <a:minorFont>
        <a:latin typeface="Verdana"/>
        <a:ea typeface="HGPｺﾞｼｯｸ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chemeClr val="bg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3200" b="0" i="0" u="none" strike="noStrike" cap="none" normalizeH="0" baseline="0" smtClean="0">
            <a:ln>
              <a:noFill/>
            </a:ln>
            <a:solidFill>
              <a:schemeClr val="bg1"/>
            </a:solidFill>
            <a:effectLst/>
            <a:latin typeface="Verdana" pitchFamily="34" charset="0"/>
            <a:ea typeface="HGPｺﾞｼｯｸE" pitchFamily="50" charset="-128"/>
          </a:defRPr>
        </a:defPPr>
      </a:lstStyle>
    </a:spDef>
    <a:lnDef>
      <a:spPr bwMode="auto">
        <a:xfrm>
          <a:off x="0" y="0"/>
          <a:ext cx="1" cy="1"/>
        </a:xfrm>
        <a:custGeom>
          <a:avLst/>
          <a:gdLst/>
          <a:ahLst/>
          <a:cxnLst/>
          <a:rect l="0" t="0" r="0" b="0"/>
          <a:pathLst/>
        </a:custGeom>
        <a:noFill/>
        <a:ln w="25400" cap="flat" cmpd="sng" algn="ctr">
          <a:solidFill>
            <a:schemeClr val="bg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3200" b="0" i="0" u="none" strike="noStrike" cap="none" normalizeH="0" baseline="0" smtClean="0">
            <a:ln>
              <a:noFill/>
            </a:ln>
            <a:solidFill>
              <a:schemeClr val="bg1"/>
            </a:solidFill>
            <a:effectLst/>
            <a:latin typeface="Verdana" pitchFamily="34" charset="0"/>
            <a:ea typeface="HGPｺﾞｼｯｸE"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9_標準デザイン">
  <a:themeElements>
    <a:clrScheme name="標準デザイン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Verdana"/>
        <a:ea typeface="HGPｺﾞｼｯｸE"/>
        <a:cs typeface=""/>
      </a:majorFont>
      <a:minorFont>
        <a:latin typeface="Verdana"/>
        <a:ea typeface="HGPｺﾞｼｯｸ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chemeClr val="bg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3200" b="0" i="0" u="none" strike="noStrike" cap="none" normalizeH="0" baseline="0" smtClean="0">
            <a:ln>
              <a:noFill/>
            </a:ln>
            <a:solidFill>
              <a:schemeClr val="bg1"/>
            </a:solidFill>
            <a:effectLst/>
            <a:latin typeface="Verdana" pitchFamily="34" charset="0"/>
            <a:ea typeface="HGPｺﾞｼｯｸE" pitchFamily="50" charset="-128"/>
          </a:defRPr>
        </a:defPPr>
      </a:lstStyle>
    </a:spDef>
    <a:lnDef>
      <a:spPr bwMode="auto">
        <a:xfrm>
          <a:off x="0" y="0"/>
          <a:ext cx="1" cy="1"/>
        </a:xfrm>
        <a:custGeom>
          <a:avLst/>
          <a:gdLst/>
          <a:ahLst/>
          <a:cxnLst/>
          <a:rect l="0" t="0" r="0" b="0"/>
          <a:pathLst/>
        </a:custGeom>
        <a:noFill/>
        <a:ln w="25400" cap="flat" cmpd="sng" algn="ctr">
          <a:solidFill>
            <a:schemeClr val="bg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3200" b="0" i="0" u="none" strike="noStrike" cap="none" normalizeH="0" baseline="0" smtClean="0">
            <a:ln>
              <a:noFill/>
            </a:ln>
            <a:solidFill>
              <a:schemeClr val="bg1"/>
            </a:solidFill>
            <a:effectLst/>
            <a:latin typeface="Verdana" pitchFamily="34" charset="0"/>
            <a:ea typeface="HGPｺﾞｼｯｸE"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0_標準デザイン">
  <a:themeElements>
    <a:clrScheme name="標準デザイン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Verdana"/>
        <a:ea typeface="HGPｺﾞｼｯｸE"/>
        <a:cs typeface=""/>
      </a:majorFont>
      <a:minorFont>
        <a:latin typeface="Verdana"/>
        <a:ea typeface="HGPｺﾞｼｯｸ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chemeClr val="bg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3200" b="0" i="0" u="none" strike="noStrike" cap="none" normalizeH="0" baseline="0" smtClean="0">
            <a:ln>
              <a:noFill/>
            </a:ln>
            <a:solidFill>
              <a:schemeClr val="bg1"/>
            </a:solidFill>
            <a:effectLst/>
            <a:latin typeface="Verdana" pitchFamily="34" charset="0"/>
            <a:ea typeface="HGPｺﾞｼｯｸE" pitchFamily="50" charset="-128"/>
          </a:defRPr>
        </a:defPPr>
      </a:lstStyle>
    </a:spDef>
    <a:lnDef>
      <a:spPr bwMode="auto">
        <a:xfrm>
          <a:off x="0" y="0"/>
          <a:ext cx="1" cy="1"/>
        </a:xfrm>
        <a:custGeom>
          <a:avLst/>
          <a:gdLst/>
          <a:ahLst/>
          <a:cxnLst/>
          <a:rect l="0" t="0" r="0" b="0"/>
          <a:pathLst/>
        </a:custGeom>
        <a:noFill/>
        <a:ln w="25400" cap="flat" cmpd="sng" algn="ctr">
          <a:solidFill>
            <a:schemeClr val="bg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3200" b="0" i="0" u="none" strike="noStrike" cap="none" normalizeH="0" baseline="0" smtClean="0">
            <a:ln>
              <a:noFill/>
            </a:ln>
            <a:solidFill>
              <a:schemeClr val="bg1"/>
            </a:solidFill>
            <a:effectLst/>
            <a:latin typeface="Verdana" pitchFamily="34" charset="0"/>
            <a:ea typeface="HGPｺﾞｼｯｸE"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1_標準デザイン">
  <a:themeElements>
    <a:clrScheme name="標準デザイン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Verdana"/>
        <a:ea typeface="HGPｺﾞｼｯｸE"/>
        <a:cs typeface=""/>
      </a:majorFont>
      <a:minorFont>
        <a:latin typeface="Verdana"/>
        <a:ea typeface="HGPｺﾞｼｯｸ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chemeClr val="bg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3200" b="0" i="0" u="none" strike="noStrike" cap="none" normalizeH="0" baseline="0" smtClean="0">
            <a:ln>
              <a:noFill/>
            </a:ln>
            <a:solidFill>
              <a:schemeClr val="bg1"/>
            </a:solidFill>
            <a:effectLst/>
            <a:latin typeface="Verdana" pitchFamily="34" charset="0"/>
            <a:ea typeface="HGPｺﾞｼｯｸE" pitchFamily="50" charset="-128"/>
          </a:defRPr>
        </a:defPPr>
      </a:lstStyle>
    </a:spDef>
    <a:lnDef>
      <a:spPr bwMode="auto">
        <a:xfrm>
          <a:off x="0" y="0"/>
          <a:ext cx="1" cy="1"/>
        </a:xfrm>
        <a:custGeom>
          <a:avLst/>
          <a:gdLst/>
          <a:ahLst/>
          <a:cxnLst/>
          <a:rect l="0" t="0" r="0" b="0"/>
          <a:pathLst/>
        </a:custGeom>
        <a:noFill/>
        <a:ln w="25400" cap="flat" cmpd="sng" algn="ctr">
          <a:solidFill>
            <a:schemeClr val="bg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3200" b="0" i="0" u="none" strike="noStrike" cap="none" normalizeH="0" baseline="0" smtClean="0">
            <a:ln>
              <a:noFill/>
            </a:ln>
            <a:solidFill>
              <a:schemeClr val="bg1"/>
            </a:solidFill>
            <a:effectLst/>
            <a:latin typeface="Verdana" pitchFamily="34" charset="0"/>
            <a:ea typeface="HGPｺﾞｼｯｸE"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2_標準デザイン">
  <a:themeElements>
    <a:clrScheme name="標準デザイン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Verdana"/>
        <a:ea typeface="HGPｺﾞｼｯｸE"/>
        <a:cs typeface=""/>
      </a:majorFont>
      <a:minorFont>
        <a:latin typeface="Verdana"/>
        <a:ea typeface="HGPｺﾞｼｯｸ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chemeClr val="bg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3200" b="0" i="0" u="none" strike="noStrike" cap="none" normalizeH="0" baseline="0" smtClean="0">
            <a:ln>
              <a:noFill/>
            </a:ln>
            <a:solidFill>
              <a:schemeClr val="bg1"/>
            </a:solidFill>
            <a:effectLst/>
            <a:latin typeface="Verdana" pitchFamily="34" charset="0"/>
            <a:ea typeface="HGPｺﾞｼｯｸE" pitchFamily="50" charset="-128"/>
          </a:defRPr>
        </a:defPPr>
      </a:lstStyle>
    </a:spDef>
    <a:lnDef>
      <a:spPr bwMode="auto">
        <a:xfrm>
          <a:off x="0" y="0"/>
          <a:ext cx="1" cy="1"/>
        </a:xfrm>
        <a:custGeom>
          <a:avLst/>
          <a:gdLst/>
          <a:ahLst/>
          <a:cxnLst/>
          <a:rect l="0" t="0" r="0" b="0"/>
          <a:pathLst/>
        </a:custGeom>
        <a:noFill/>
        <a:ln w="25400" cap="flat" cmpd="sng" algn="ctr">
          <a:solidFill>
            <a:schemeClr val="bg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3200" b="0" i="0" u="none" strike="noStrike" cap="none" normalizeH="0" baseline="0" smtClean="0">
            <a:ln>
              <a:noFill/>
            </a:ln>
            <a:solidFill>
              <a:schemeClr val="bg1"/>
            </a:solidFill>
            <a:effectLst/>
            <a:latin typeface="Verdana" pitchFamily="34" charset="0"/>
            <a:ea typeface="HGPｺﾞｼｯｸE"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3_標準デザイン">
  <a:themeElements>
    <a:clrScheme name="標準デザイン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Verdana"/>
        <a:ea typeface="HGPｺﾞｼｯｸE"/>
        <a:cs typeface=""/>
      </a:majorFont>
      <a:minorFont>
        <a:latin typeface="Verdana"/>
        <a:ea typeface="HGPｺﾞｼｯｸ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chemeClr val="bg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3200" b="0" i="0" u="none" strike="noStrike" cap="none" normalizeH="0" baseline="0" smtClean="0">
            <a:ln>
              <a:noFill/>
            </a:ln>
            <a:solidFill>
              <a:schemeClr val="bg1"/>
            </a:solidFill>
            <a:effectLst/>
            <a:latin typeface="Verdana" pitchFamily="34" charset="0"/>
            <a:ea typeface="HGPｺﾞｼｯｸE" pitchFamily="50" charset="-128"/>
          </a:defRPr>
        </a:defPPr>
      </a:lstStyle>
    </a:spDef>
    <a:lnDef>
      <a:spPr bwMode="auto">
        <a:xfrm>
          <a:off x="0" y="0"/>
          <a:ext cx="1" cy="1"/>
        </a:xfrm>
        <a:custGeom>
          <a:avLst/>
          <a:gdLst/>
          <a:ahLst/>
          <a:cxnLst/>
          <a:rect l="0" t="0" r="0" b="0"/>
          <a:pathLst/>
        </a:custGeom>
        <a:noFill/>
        <a:ln w="25400" cap="flat" cmpd="sng" algn="ctr">
          <a:solidFill>
            <a:schemeClr val="bg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3200" b="0" i="0" u="none" strike="noStrike" cap="none" normalizeH="0" baseline="0" smtClean="0">
            <a:ln>
              <a:noFill/>
            </a:ln>
            <a:solidFill>
              <a:schemeClr val="bg1"/>
            </a:solidFill>
            <a:effectLst/>
            <a:latin typeface="Verdana" pitchFamily="34" charset="0"/>
            <a:ea typeface="HGPｺﾞｼｯｸE"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4_標準デザイン">
  <a:themeElements>
    <a:clrScheme name="標準デザイン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Verdana"/>
        <a:ea typeface="HGPｺﾞｼｯｸE"/>
        <a:cs typeface=""/>
      </a:majorFont>
      <a:minorFont>
        <a:latin typeface="Verdana"/>
        <a:ea typeface="HGPｺﾞｼｯｸ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chemeClr val="bg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3200" b="0" i="0" u="none" strike="noStrike" cap="none" normalizeH="0" baseline="0" smtClean="0">
            <a:ln>
              <a:noFill/>
            </a:ln>
            <a:solidFill>
              <a:schemeClr val="bg1"/>
            </a:solidFill>
            <a:effectLst/>
            <a:latin typeface="Verdana" pitchFamily="34" charset="0"/>
            <a:ea typeface="HGPｺﾞｼｯｸE" pitchFamily="50" charset="-128"/>
          </a:defRPr>
        </a:defPPr>
      </a:lstStyle>
    </a:spDef>
    <a:lnDef>
      <a:spPr bwMode="auto">
        <a:xfrm>
          <a:off x="0" y="0"/>
          <a:ext cx="1" cy="1"/>
        </a:xfrm>
        <a:custGeom>
          <a:avLst/>
          <a:gdLst/>
          <a:ahLst/>
          <a:cxnLst/>
          <a:rect l="0" t="0" r="0" b="0"/>
          <a:pathLst/>
        </a:custGeom>
        <a:noFill/>
        <a:ln w="25400" cap="flat" cmpd="sng" algn="ctr">
          <a:solidFill>
            <a:schemeClr val="bg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3200" b="0" i="0" u="none" strike="noStrike" cap="none" normalizeH="0" baseline="0" smtClean="0">
            <a:ln>
              <a:noFill/>
            </a:ln>
            <a:solidFill>
              <a:schemeClr val="bg1"/>
            </a:solidFill>
            <a:effectLst/>
            <a:latin typeface="Verdana" pitchFamily="34" charset="0"/>
            <a:ea typeface="HGPｺﾞｼｯｸE"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5_標準デザイン">
  <a:themeElements>
    <a:clrScheme name="標準デザイン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Verdana"/>
        <a:ea typeface="HGPｺﾞｼｯｸE"/>
        <a:cs typeface=""/>
      </a:majorFont>
      <a:minorFont>
        <a:latin typeface="Verdana"/>
        <a:ea typeface="HGPｺﾞｼｯｸ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chemeClr val="bg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3200" b="0" i="0" u="none" strike="noStrike" cap="none" normalizeH="0" baseline="0" smtClean="0">
            <a:ln>
              <a:noFill/>
            </a:ln>
            <a:solidFill>
              <a:schemeClr val="bg1"/>
            </a:solidFill>
            <a:effectLst/>
            <a:latin typeface="Verdana" pitchFamily="34" charset="0"/>
            <a:ea typeface="HGPｺﾞｼｯｸE" pitchFamily="50" charset="-128"/>
          </a:defRPr>
        </a:defPPr>
      </a:lstStyle>
    </a:spDef>
    <a:lnDef>
      <a:spPr bwMode="auto">
        <a:xfrm>
          <a:off x="0" y="0"/>
          <a:ext cx="1" cy="1"/>
        </a:xfrm>
        <a:custGeom>
          <a:avLst/>
          <a:gdLst/>
          <a:ahLst/>
          <a:cxnLst/>
          <a:rect l="0" t="0" r="0" b="0"/>
          <a:pathLst/>
        </a:custGeom>
        <a:noFill/>
        <a:ln w="25400" cap="flat" cmpd="sng" algn="ctr">
          <a:solidFill>
            <a:schemeClr val="bg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3200" b="0" i="0" u="none" strike="noStrike" cap="none" normalizeH="0" baseline="0" smtClean="0">
            <a:ln>
              <a:noFill/>
            </a:ln>
            <a:solidFill>
              <a:schemeClr val="bg1"/>
            </a:solidFill>
            <a:effectLst/>
            <a:latin typeface="Verdana" pitchFamily="34" charset="0"/>
            <a:ea typeface="HGPｺﾞｼｯｸE"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標準デザイン">
  <a:themeElements>
    <a:clrScheme name="1_標準デザイン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標準デザイン">
      <a:majorFont>
        <a:latin typeface="Verdana"/>
        <a:ea typeface="HGPｺﾞｼｯｸE"/>
        <a:cs typeface=""/>
      </a:majorFont>
      <a:minorFont>
        <a:latin typeface="Verdana"/>
        <a:ea typeface="HGPｺﾞｼｯｸ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chemeClr val="bg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3200" b="0" i="0" u="none" strike="noStrike" cap="none" normalizeH="0" baseline="0" smtClean="0">
            <a:ln>
              <a:noFill/>
            </a:ln>
            <a:solidFill>
              <a:schemeClr val="bg1"/>
            </a:solidFill>
            <a:effectLst/>
            <a:latin typeface="Verdana" pitchFamily="34" charset="0"/>
            <a:ea typeface="HGPｺﾞｼｯｸE" pitchFamily="50" charset="-128"/>
          </a:defRPr>
        </a:defPPr>
      </a:lstStyle>
    </a:spDef>
    <a:lnDef>
      <a:spPr bwMode="auto">
        <a:xfrm>
          <a:off x="0" y="0"/>
          <a:ext cx="1" cy="1"/>
        </a:xfrm>
        <a:custGeom>
          <a:avLst/>
          <a:gdLst/>
          <a:ahLst/>
          <a:cxnLst/>
          <a:rect l="0" t="0" r="0" b="0"/>
          <a:pathLst/>
        </a:custGeom>
        <a:noFill/>
        <a:ln w="25400" cap="flat" cmpd="sng" algn="ctr">
          <a:solidFill>
            <a:schemeClr val="bg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3200" b="0" i="0" u="none" strike="noStrike" cap="none" normalizeH="0" baseline="0" smtClean="0">
            <a:ln>
              <a:noFill/>
            </a:ln>
            <a:solidFill>
              <a:schemeClr val="bg1"/>
            </a:solidFill>
            <a:effectLst/>
            <a:latin typeface="Verdana" pitchFamily="34" charset="0"/>
            <a:ea typeface="HGPｺﾞｼｯｸE" pitchFamily="50" charset="-128"/>
          </a:defRPr>
        </a:defPPr>
      </a:lstStyle>
    </a:lnDef>
  </a:objectDefaults>
  <a:extraClrSchemeLst>
    <a:extraClrScheme>
      <a:clrScheme name="1_標準デザイン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標準デザイン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標準デザイン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標準デザイン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6_標準デザイン">
  <a:themeElements>
    <a:clrScheme name="標準デザイン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Verdana"/>
        <a:ea typeface="HGPｺﾞｼｯｸE"/>
        <a:cs typeface=""/>
      </a:majorFont>
      <a:minorFont>
        <a:latin typeface="Verdana"/>
        <a:ea typeface="HGPｺﾞｼｯｸ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chemeClr val="bg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3200" b="0" i="0" u="none" strike="noStrike" cap="none" normalizeH="0" baseline="0" smtClean="0">
            <a:ln>
              <a:noFill/>
            </a:ln>
            <a:solidFill>
              <a:schemeClr val="bg1"/>
            </a:solidFill>
            <a:effectLst/>
            <a:latin typeface="Verdana" pitchFamily="34" charset="0"/>
            <a:ea typeface="HGPｺﾞｼｯｸE" pitchFamily="50" charset="-128"/>
          </a:defRPr>
        </a:defPPr>
      </a:lstStyle>
    </a:spDef>
    <a:lnDef>
      <a:spPr bwMode="auto">
        <a:xfrm>
          <a:off x="0" y="0"/>
          <a:ext cx="1" cy="1"/>
        </a:xfrm>
        <a:custGeom>
          <a:avLst/>
          <a:gdLst/>
          <a:ahLst/>
          <a:cxnLst/>
          <a:rect l="0" t="0" r="0" b="0"/>
          <a:pathLst/>
        </a:custGeom>
        <a:noFill/>
        <a:ln w="25400" cap="flat" cmpd="sng" algn="ctr">
          <a:solidFill>
            <a:schemeClr val="bg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3200" b="0" i="0" u="none" strike="noStrike" cap="none" normalizeH="0" baseline="0" smtClean="0">
            <a:ln>
              <a:noFill/>
            </a:ln>
            <a:solidFill>
              <a:schemeClr val="bg1"/>
            </a:solidFill>
            <a:effectLst/>
            <a:latin typeface="Verdana" pitchFamily="34" charset="0"/>
            <a:ea typeface="HGPｺﾞｼｯｸE"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7_標準デザイン">
  <a:themeElements>
    <a:clrScheme name="標準デザイン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Verdana"/>
        <a:ea typeface="HGPｺﾞｼｯｸE"/>
        <a:cs typeface=""/>
      </a:majorFont>
      <a:minorFont>
        <a:latin typeface="Verdana"/>
        <a:ea typeface="HGPｺﾞｼｯｸ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chemeClr val="bg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3200" b="0" i="0" u="none" strike="noStrike" cap="none" normalizeH="0" baseline="0" smtClean="0">
            <a:ln>
              <a:noFill/>
            </a:ln>
            <a:solidFill>
              <a:schemeClr val="bg1"/>
            </a:solidFill>
            <a:effectLst/>
            <a:latin typeface="Verdana" pitchFamily="34" charset="0"/>
            <a:ea typeface="HGPｺﾞｼｯｸE" pitchFamily="50" charset="-128"/>
          </a:defRPr>
        </a:defPPr>
      </a:lstStyle>
    </a:spDef>
    <a:lnDef>
      <a:spPr bwMode="auto">
        <a:xfrm>
          <a:off x="0" y="0"/>
          <a:ext cx="1" cy="1"/>
        </a:xfrm>
        <a:custGeom>
          <a:avLst/>
          <a:gdLst/>
          <a:ahLst/>
          <a:cxnLst/>
          <a:rect l="0" t="0" r="0" b="0"/>
          <a:pathLst/>
        </a:custGeom>
        <a:noFill/>
        <a:ln w="25400" cap="flat" cmpd="sng" algn="ctr">
          <a:solidFill>
            <a:schemeClr val="bg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3200" b="0" i="0" u="none" strike="noStrike" cap="none" normalizeH="0" baseline="0" smtClean="0">
            <a:ln>
              <a:noFill/>
            </a:ln>
            <a:solidFill>
              <a:schemeClr val="bg1"/>
            </a:solidFill>
            <a:effectLst/>
            <a:latin typeface="Verdana" pitchFamily="34" charset="0"/>
            <a:ea typeface="HGPｺﾞｼｯｸE"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工学院大学">
  <a:themeElements>
    <a:clrScheme name="標準デザイン 13">
      <a:dk1>
        <a:srgbClr val="000000"/>
      </a:dk1>
      <a:lt1>
        <a:srgbClr val="FFFFFF"/>
      </a:lt1>
      <a:dk2>
        <a:srgbClr val="000000"/>
      </a:dk2>
      <a:lt2>
        <a:srgbClr val="FFCC0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erdana-HGPGothE">
      <a:majorFont>
        <a:latin typeface="Verdana"/>
        <a:ea typeface="HGPｺﾞｼｯｸE"/>
        <a:cs typeface=""/>
      </a:majorFont>
      <a:minorFont>
        <a:latin typeface="Verdana"/>
        <a:ea typeface="HGPｺﾞｼｯｸ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標準デザイン 13">
        <a:dk1>
          <a:srgbClr val="000000"/>
        </a:dk1>
        <a:lt1>
          <a:srgbClr val="FFFFFF"/>
        </a:lt1>
        <a:dk2>
          <a:srgbClr val="000000"/>
        </a:dk2>
        <a:lt2>
          <a:srgbClr val="FFCC0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2_標準デザイン">
  <a:themeElements>
    <a:clrScheme name="標準デザイン 13">
      <a:dk1>
        <a:srgbClr val="000000"/>
      </a:dk1>
      <a:lt1>
        <a:srgbClr val="FFFFFF"/>
      </a:lt1>
      <a:dk2>
        <a:srgbClr val="000000"/>
      </a:dk2>
      <a:lt2>
        <a:srgbClr val="FFCC0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ユーザー定義 4">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標準デザイン 13">
        <a:dk1>
          <a:srgbClr val="000000"/>
        </a:dk1>
        <a:lt1>
          <a:srgbClr val="FFFFFF"/>
        </a:lt1>
        <a:dk2>
          <a:srgbClr val="000000"/>
        </a:dk2>
        <a:lt2>
          <a:srgbClr val="FFCC0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4_標準デザイン">
  <a:themeElements>
    <a:clrScheme name="標準デザイン 13">
      <a:dk1>
        <a:srgbClr val="000000"/>
      </a:dk1>
      <a:lt1>
        <a:srgbClr val="FFFFFF"/>
      </a:lt1>
      <a:dk2>
        <a:srgbClr val="000000"/>
      </a:dk2>
      <a:lt2>
        <a:srgbClr val="FFCC0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ユーザー定義 4">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標準デザイン 13">
        <a:dk1>
          <a:srgbClr val="000000"/>
        </a:dk1>
        <a:lt1>
          <a:srgbClr val="FFFFFF"/>
        </a:lt1>
        <a:dk2>
          <a:srgbClr val="000000"/>
        </a:dk2>
        <a:lt2>
          <a:srgbClr val="FFCC0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sidebarc">
  <a:themeElements>
    <a:clrScheme name="">
      <a:dk1>
        <a:srgbClr val="000000"/>
      </a:dk1>
      <a:lt1>
        <a:srgbClr val="063DE8"/>
      </a:lt1>
      <a:dk2>
        <a:srgbClr val="081D58"/>
      </a:dk2>
      <a:lt2>
        <a:srgbClr val="919191"/>
      </a:lt2>
      <a:accent1>
        <a:srgbClr val="FC0128"/>
      </a:accent1>
      <a:accent2>
        <a:srgbClr val="FAFD00"/>
      </a:accent2>
      <a:accent3>
        <a:srgbClr val="AAAFF2"/>
      </a:accent3>
      <a:accent4>
        <a:srgbClr val="000000"/>
      </a:accent4>
      <a:accent5>
        <a:srgbClr val="FDAAAC"/>
      </a:accent5>
      <a:accent6>
        <a:srgbClr val="E3E500"/>
      </a:accent6>
      <a:hlink>
        <a:srgbClr val="00DFCA"/>
      </a:hlink>
      <a:folHlink>
        <a:srgbClr val="EAEC5E"/>
      </a:folHlink>
    </a:clrScheme>
    <a:fontScheme name="1_sidebarc">
      <a:majorFont>
        <a:latin typeface="Times New Roman"/>
        <a:ea typeface="ＭＳ ゴシック"/>
        <a:cs typeface=""/>
      </a:majorFont>
      <a:minorFont>
        <a:latin typeface="ＭＳ ゴシック"/>
        <a:ea typeface="ＭＳ 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chemeClr val="bg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3200" b="0" i="0" u="none" strike="noStrike" cap="none" normalizeH="0" baseline="0" smtClean="0">
            <a:ln>
              <a:noFill/>
            </a:ln>
            <a:solidFill>
              <a:schemeClr val="bg1"/>
            </a:solidFill>
            <a:effectLst/>
            <a:latin typeface="Verdana" pitchFamily="34" charset="0"/>
            <a:ea typeface="HGPｺﾞｼｯｸE" pitchFamily="50" charset="-128"/>
          </a:defRPr>
        </a:defPPr>
      </a:lstStyle>
    </a:spDef>
    <a:lnDef>
      <a:spPr bwMode="auto">
        <a:xfrm>
          <a:off x="0" y="0"/>
          <a:ext cx="1" cy="1"/>
        </a:xfrm>
        <a:custGeom>
          <a:avLst/>
          <a:gdLst/>
          <a:ahLst/>
          <a:cxnLst/>
          <a:rect l="0" t="0" r="0" b="0"/>
          <a:pathLst/>
        </a:custGeom>
        <a:noFill/>
        <a:ln w="25400" cap="flat" cmpd="sng" algn="ctr">
          <a:solidFill>
            <a:schemeClr val="bg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3200" b="0" i="0" u="none" strike="noStrike" cap="none" normalizeH="0" baseline="0" smtClean="0">
            <a:ln>
              <a:noFill/>
            </a:ln>
            <a:solidFill>
              <a:schemeClr val="bg1"/>
            </a:solidFill>
            <a:effectLst/>
            <a:latin typeface="Verdana" pitchFamily="34" charset="0"/>
            <a:ea typeface="HGPｺﾞｼｯｸE" pitchFamily="50" charset="-128"/>
          </a:defRPr>
        </a:defPPr>
      </a:lstStyle>
    </a:lnDef>
  </a:objectDefaults>
  <a:extraClrSchemeLst>
    <a:extraClrScheme>
      <a:clrScheme name="1_sidebarc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sidebarc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1_sidebarc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sidebarc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sidebarc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sidebarc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1_sidebarc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Globe">
  <a:themeElements>
    <a:clrScheme name="1_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1_Globe">
      <a:majorFont>
        <a:latin typeface="Arial"/>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chemeClr val="bg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3200" b="0" i="0" u="none" strike="noStrike" cap="none" normalizeH="0" baseline="0" smtClean="0">
            <a:ln>
              <a:noFill/>
            </a:ln>
            <a:solidFill>
              <a:schemeClr val="bg1"/>
            </a:solidFill>
            <a:effectLst/>
            <a:latin typeface="Verdana" pitchFamily="34" charset="0"/>
            <a:ea typeface="HGPｺﾞｼｯｸE" pitchFamily="50" charset="-128"/>
          </a:defRPr>
        </a:defPPr>
      </a:lstStyle>
    </a:spDef>
    <a:lnDef>
      <a:spPr bwMode="auto">
        <a:xfrm>
          <a:off x="0" y="0"/>
          <a:ext cx="1" cy="1"/>
        </a:xfrm>
        <a:custGeom>
          <a:avLst/>
          <a:gdLst/>
          <a:ahLst/>
          <a:cxnLst/>
          <a:rect l="0" t="0" r="0" b="0"/>
          <a:pathLst/>
        </a:custGeom>
        <a:noFill/>
        <a:ln w="25400" cap="flat" cmpd="sng" algn="ctr">
          <a:solidFill>
            <a:schemeClr val="bg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3200" b="0" i="0" u="none" strike="noStrike" cap="none" normalizeH="0" baseline="0" smtClean="0">
            <a:ln>
              <a:noFill/>
            </a:ln>
            <a:solidFill>
              <a:schemeClr val="bg1"/>
            </a:solidFill>
            <a:effectLst/>
            <a:latin typeface="Verdana" pitchFamily="34" charset="0"/>
            <a:ea typeface="HGPｺﾞｼｯｸE" pitchFamily="50" charset="-128"/>
          </a:defRPr>
        </a:defPPr>
      </a:lstStyle>
    </a:lnDef>
  </a:objectDefaults>
  <a:extraClrSchemeLst>
    <a:extraClrScheme>
      <a:clrScheme name="1_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1_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1_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1_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1_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1_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1_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1_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Bold Stripes">
  <a:themeElements>
    <a:clrScheme name="3_Bold Stripes 2">
      <a:dk1>
        <a:srgbClr val="000000"/>
      </a:dk1>
      <a:lt1>
        <a:srgbClr val="EAEAEA"/>
      </a:lt1>
      <a:dk2>
        <a:srgbClr val="003366"/>
      </a:dk2>
      <a:lt2>
        <a:srgbClr val="EAEAEA"/>
      </a:lt2>
      <a:accent1>
        <a:srgbClr val="FFFFFF"/>
      </a:accent1>
      <a:accent2>
        <a:srgbClr val="DDDDDD"/>
      </a:accent2>
      <a:accent3>
        <a:srgbClr val="F3F3F3"/>
      </a:accent3>
      <a:accent4>
        <a:srgbClr val="000000"/>
      </a:accent4>
      <a:accent5>
        <a:srgbClr val="FFFFFF"/>
      </a:accent5>
      <a:accent6>
        <a:srgbClr val="C8C8C8"/>
      </a:accent6>
      <a:hlink>
        <a:srgbClr val="336699"/>
      </a:hlink>
      <a:folHlink>
        <a:srgbClr val="9A0000"/>
      </a:folHlink>
    </a:clrScheme>
    <a:fontScheme name="3_Bold Stripes">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chemeClr val="bg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3200" b="0" i="0" u="none" strike="noStrike" cap="none" normalizeH="0" baseline="0" smtClean="0">
            <a:ln>
              <a:noFill/>
            </a:ln>
            <a:solidFill>
              <a:schemeClr val="bg1"/>
            </a:solidFill>
            <a:effectLst/>
            <a:latin typeface="Verdana" pitchFamily="34" charset="0"/>
            <a:ea typeface="HGPｺﾞｼｯｸE" pitchFamily="50" charset="-128"/>
          </a:defRPr>
        </a:defPPr>
      </a:lstStyle>
    </a:spDef>
    <a:lnDef>
      <a:spPr bwMode="auto">
        <a:xfrm>
          <a:off x="0" y="0"/>
          <a:ext cx="1" cy="1"/>
        </a:xfrm>
        <a:custGeom>
          <a:avLst/>
          <a:gdLst/>
          <a:ahLst/>
          <a:cxnLst/>
          <a:rect l="0" t="0" r="0" b="0"/>
          <a:pathLst/>
        </a:custGeom>
        <a:noFill/>
        <a:ln w="25400" cap="flat" cmpd="sng" algn="ctr">
          <a:solidFill>
            <a:schemeClr val="bg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3200" b="0" i="0" u="none" strike="noStrike" cap="none" normalizeH="0" baseline="0" smtClean="0">
            <a:ln>
              <a:noFill/>
            </a:ln>
            <a:solidFill>
              <a:schemeClr val="bg1"/>
            </a:solidFill>
            <a:effectLst/>
            <a:latin typeface="Verdana" pitchFamily="34" charset="0"/>
            <a:ea typeface="HGPｺﾞｼｯｸE" pitchFamily="50" charset="-128"/>
          </a:defRPr>
        </a:defPPr>
      </a:lstStyle>
    </a:lnDef>
  </a:objectDefaults>
  <a:extraClrSchemeLst>
    <a:extraClrScheme>
      <a:clrScheme name="3_Bold Stripes 1">
        <a:dk1>
          <a:srgbClr val="356677"/>
        </a:dk1>
        <a:lt1>
          <a:srgbClr val="FFFFFF"/>
        </a:lt1>
        <a:dk2>
          <a:srgbClr val="3E798E"/>
        </a:dk2>
        <a:lt2>
          <a:srgbClr val="FFFFCC"/>
        </a:lt2>
        <a:accent1>
          <a:srgbClr val="7FA0B1"/>
        </a:accent1>
        <a:accent2>
          <a:srgbClr val="3A7184"/>
        </a:accent2>
        <a:accent3>
          <a:srgbClr val="AFBEC6"/>
        </a:accent3>
        <a:accent4>
          <a:srgbClr val="DADADA"/>
        </a:accent4>
        <a:accent5>
          <a:srgbClr val="C0CDD5"/>
        </a:accent5>
        <a:accent6>
          <a:srgbClr val="346677"/>
        </a:accent6>
        <a:hlink>
          <a:srgbClr val="FFBF0B"/>
        </a:hlink>
        <a:folHlink>
          <a:srgbClr val="CC9900"/>
        </a:folHlink>
      </a:clrScheme>
      <a:clrMap bg1="dk2" tx1="lt1" bg2="dk1" tx2="lt2" accent1="accent1" accent2="accent2" accent3="accent3" accent4="accent4" accent5="accent5" accent6="accent6" hlink="hlink" folHlink="folHlink"/>
    </a:extraClrScheme>
    <a:extraClrScheme>
      <a:clrScheme name="3_Bold Stripes 2">
        <a:dk1>
          <a:srgbClr val="000000"/>
        </a:dk1>
        <a:lt1>
          <a:srgbClr val="EAEAEA"/>
        </a:lt1>
        <a:dk2>
          <a:srgbClr val="003366"/>
        </a:dk2>
        <a:lt2>
          <a:srgbClr val="EAEAEA"/>
        </a:lt2>
        <a:accent1>
          <a:srgbClr val="FFFFFF"/>
        </a:accent1>
        <a:accent2>
          <a:srgbClr val="DDDDDD"/>
        </a:accent2>
        <a:accent3>
          <a:srgbClr val="F3F3F3"/>
        </a:accent3>
        <a:accent4>
          <a:srgbClr val="000000"/>
        </a:accent4>
        <a:accent5>
          <a:srgbClr val="FFFFFF"/>
        </a:accent5>
        <a:accent6>
          <a:srgbClr val="C8C8C8"/>
        </a:accent6>
        <a:hlink>
          <a:srgbClr val="336699"/>
        </a:hlink>
        <a:folHlink>
          <a:srgbClr val="9A0000"/>
        </a:folHlink>
      </a:clrScheme>
      <a:clrMap bg1="lt1" tx1="dk1" bg2="lt2" tx2="dk2" accent1="accent1" accent2="accent2" accent3="accent3" accent4="accent4" accent5="accent5" accent6="accent6" hlink="hlink" folHlink="folHlink"/>
    </a:extraClrScheme>
    <a:extraClrScheme>
      <a:clrScheme name="3_Bold Stripes 3">
        <a:dk1>
          <a:srgbClr val="000000"/>
        </a:dk1>
        <a:lt1>
          <a:srgbClr val="EAEAEA"/>
        </a:lt1>
        <a:dk2>
          <a:srgbClr val="000000"/>
        </a:dk2>
        <a:lt2>
          <a:srgbClr val="EAEAEA"/>
        </a:lt2>
        <a:accent1>
          <a:srgbClr val="FFFFFF"/>
        </a:accent1>
        <a:accent2>
          <a:srgbClr val="DDDDDD"/>
        </a:accent2>
        <a:accent3>
          <a:srgbClr val="F3F3F3"/>
        </a:accent3>
        <a:accent4>
          <a:srgbClr val="000000"/>
        </a:accent4>
        <a:accent5>
          <a:srgbClr val="FFFFFF"/>
        </a:accent5>
        <a:accent6>
          <a:srgbClr val="C8C8C8"/>
        </a:accent6>
        <a:hlink>
          <a:srgbClr val="777777"/>
        </a:hlink>
        <a:folHlink>
          <a:srgbClr val="969696"/>
        </a:folHlink>
      </a:clrScheme>
      <a:clrMap bg1="lt1" tx1="dk1" bg2="lt2" tx2="dk2" accent1="accent1" accent2="accent2" accent3="accent3" accent4="accent4" accent5="accent5" accent6="accent6" hlink="hlink" folHlink="folHlink"/>
    </a:extraClrScheme>
    <a:extraClrScheme>
      <a:clrScheme name="3_Bold Stripes 4">
        <a:dk1>
          <a:srgbClr val="492417"/>
        </a:dk1>
        <a:lt1>
          <a:srgbClr val="D4D5C3"/>
        </a:lt1>
        <a:dk2>
          <a:srgbClr val="6E4900"/>
        </a:dk2>
        <a:lt2>
          <a:srgbClr val="B9BA9C"/>
        </a:lt2>
        <a:accent1>
          <a:srgbClr val="DBD8CF"/>
        </a:accent1>
        <a:accent2>
          <a:srgbClr val="C7C8B0"/>
        </a:accent2>
        <a:accent3>
          <a:srgbClr val="E6E7DE"/>
        </a:accent3>
        <a:accent4>
          <a:srgbClr val="3D1D12"/>
        </a:accent4>
        <a:accent5>
          <a:srgbClr val="EAE9E4"/>
        </a:accent5>
        <a:accent6>
          <a:srgbClr val="B4B59F"/>
        </a:accent6>
        <a:hlink>
          <a:srgbClr val="CC9900"/>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Bold Stripes">
  <a:themeElements>
    <a:clrScheme name="4_Bold Stripes 2">
      <a:dk1>
        <a:srgbClr val="000000"/>
      </a:dk1>
      <a:lt1>
        <a:srgbClr val="EAEAEA"/>
      </a:lt1>
      <a:dk2>
        <a:srgbClr val="003366"/>
      </a:dk2>
      <a:lt2>
        <a:srgbClr val="EAEAEA"/>
      </a:lt2>
      <a:accent1>
        <a:srgbClr val="FFFFFF"/>
      </a:accent1>
      <a:accent2>
        <a:srgbClr val="DDDDDD"/>
      </a:accent2>
      <a:accent3>
        <a:srgbClr val="F3F3F3"/>
      </a:accent3>
      <a:accent4>
        <a:srgbClr val="000000"/>
      </a:accent4>
      <a:accent5>
        <a:srgbClr val="FFFFFF"/>
      </a:accent5>
      <a:accent6>
        <a:srgbClr val="C8C8C8"/>
      </a:accent6>
      <a:hlink>
        <a:srgbClr val="336699"/>
      </a:hlink>
      <a:folHlink>
        <a:srgbClr val="9A0000"/>
      </a:folHlink>
    </a:clrScheme>
    <a:fontScheme name="4_Bold Stripes">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chemeClr val="bg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3200" b="0" i="0" u="none" strike="noStrike" cap="none" normalizeH="0" baseline="0" smtClean="0">
            <a:ln>
              <a:noFill/>
            </a:ln>
            <a:solidFill>
              <a:schemeClr val="bg1"/>
            </a:solidFill>
            <a:effectLst/>
            <a:latin typeface="Verdana" pitchFamily="34" charset="0"/>
            <a:ea typeface="HGPｺﾞｼｯｸE" pitchFamily="50" charset="-128"/>
          </a:defRPr>
        </a:defPPr>
      </a:lstStyle>
    </a:spDef>
    <a:lnDef>
      <a:spPr bwMode="auto">
        <a:xfrm>
          <a:off x="0" y="0"/>
          <a:ext cx="1" cy="1"/>
        </a:xfrm>
        <a:custGeom>
          <a:avLst/>
          <a:gdLst/>
          <a:ahLst/>
          <a:cxnLst/>
          <a:rect l="0" t="0" r="0" b="0"/>
          <a:pathLst/>
        </a:custGeom>
        <a:noFill/>
        <a:ln w="25400" cap="flat" cmpd="sng" algn="ctr">
          <a:solidFill>
            <a:schemeClr val="bg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3200" b="0" i="0" u="none" strike="noStrike" cap="none" normalizeH="0" baseline="0" smtClean="0">
            <a:ln>
              <a:noFill/>
            </a:ln>
            <a:solidFill>
              <a:schemeClr val="bg1"/>
            </a:solidFill>
            <a:effectLst/>
            <a:latin typeface="Verdana" pitchFamily="34" charset="0"/>
            <a:ea typeface="HGPｺﾞｼｯｸE" pitchFamily="50" charset="-128"/>
          </a:defRPr>
        </a:defPPr>
      </a:lstStyle>
    </a:lnDef>
  </a:objectDefaults>
  <a:extraClrSchemeLst>
    <a:extraClrScheme>
      <a:clrScheme name="4_Bold Stripes 1">
        <a:dk1>
          <a:srgbClr val="356677"/>
        </a:dk1>
        <a:lt1>
          <a:srgbClr val="FFFFFF"/>
        </a:lt1>
        <a:dk2>
          <a:srgbClr val="3E798E"/>
        </a:dk2>
        <a:lt2>
          <a:srgbClr val="FFFFCC"/>
        </a:lt2>
        <a:accent1>
          <a:srgbClr val="7FA0B1"/>
        </a:accent1>
        <a:accent2>
          <a:srgbClr val="3A7184"/>
        </a:accent2>
        <a:accent3>
          <a:srgbClr val="AFBEC6"/>
        </a:accent3>
        <a:accent4>
          <a:srgbClr val="DADADA"/>
        </a:accent4>
        <a:accent5>
          <a:srgbClr val="C0CDD5"/>
        </a:accent5>
        <a:accent6>
          <a:srgbClr val="346677"/>
        </a:accent6>
        <a:hlink>
          <a:srgbClr val="FFBF0B"/>
        </a:hlink>
        <a:folHlink>
          <a:srgbClr val="CC9900"/>
        </a:folHlink>
      </a:clrScheme>
      <a:clrMap bg1="dk2" tx1="lt1" bg2="dk1" tx2="lt2" accent1="accent1" accent2="accent2" accent3="accent3" accent4="accent4" accent5="accent5" accent6="accent6" hlink="hlink" folHlink="folHlink"/>
    </a:extraClrScheme>
    <a:extraClrScheme>
      <a:clrScheme name="4_Bold Stripes 2">
        <a:dk1>
          <a:srgbClr val="000000"/>
        </a:dk1>
        <a:lt1>
          <a:srgbClr val="EAEAEA"/>
        </a:lt1>
        <a:dk2>
          <a:srgbClr val="003366"/>
        </a:dk2>
        <a:lt2>
          <a:srgbClr val="EAEAEA"/>
        </a:lt2>
        <a:accent1>
          <a:srgbClr val="FFFFFF"/>
        </a:accent1>
        <a:accent2>
          <a:srgbClr val="DDDDDD"/>
        </a:accent2>
        <a:accent3>
          <a:srgbClr val="F3F3F3"/>
        </a:accent3>
        <a:accent4>
          <a:srgbClr val="000000"/>
        </a:accent4>
        <a:accent5>
          <a:srgbClr val="FFFFFF"/>
        </a:accent5>
        <a:accent6>
          <a:srgbClr val="C8C8C8"/>
        </a:accent6>
        <a:hlink>
          <a:srgbClr val="336699"/>
        </a:hlink>
        <a:folHlink>
          <a:srgbClr val="9A0000"/>
        </a:folHlink>
      </a:clrScheme>
      <a:clrMap bg1="lt1" tx1="dk1" bg2="lt2" tx2="dk2" accent1="accent1" accent2="accent2" accent3="accent3" accent4="accent4" accent5="accent5" accent6="accent6" hlink="hlink" folHlink="folHlink"/>
    </a:extraClrScheme>
    <a:extraClrScheme>
      <a:clrScheme name="4_Bold Stripes 3">
        <a:dk1>
          <a:srgbClr val="000000"/>
        </a:dk1>
        <a:lt1>
          <a:srgbClr val="EAEAEA"/>
        </a:lt1>
        <a:dk2>
          <a:srgbClr val="000000"/>
        </a:dk2>
        <a:lt2>
          <a:srgbClr val="EAEAEA"/>
        </a:lt2>
        <a:accent1>
          <a:srgbClr val="FFFFFF"/>
        </a:accent1>
        <a:accent2>
          <a:srgbClr val="DDDDDD"/>
        </a:accent2>
        <a:accent3>
          <a:srgbClr val="F3F3F3"/>
        </a:accent3>
        <a:accent4>
          <a:srgbClr val="000000"/>
        </a:accent4>
        <a:accent5>
          <a:srgbClr val="FFFFFF"/>
        </a:accent5>
        <a:accent6>
          <a:srgbClr val="C8C8C8"/>
        </a:accent6>
        <a:hlink>
          <a:srgbClr val="777777"/>
        </a:hlink>
        <a:folHlink>
          <a:srgbClr val="969696"/>
        </a:folHlink>
      </a:clrScheme>
      <a:clrMap bg1="lt1" tx1="dk1" bg2="lt2" tx2="dk2" accent1="accent1" accent2="accent2" accent3="accent3" accent4="accent4" accent5="accent5" accent6="accent6" hlink="hlink" folHlink="folHlink"/>
    </a:extraClrScheme>
    <a:extraClrScheme>
      <a:clrScheme name="4_Bold Stripes 4">
        <a:dk1>
          <a:srgbClr val="492417"/>
        </a:dk1>
        <a:lt1>
          <a:srgbClr val="D4D5C3"/>
        </a:lt1>
        <a:dk2>
          <a:srgbClr val="6E4900"/>
        </a:dk2>
        <a:lt2>
          <a:srgbClr val="B9BA9C"/>
        </a:lt2>
        <a:accent1>
          <a:srgbClr val="DBD8CF"/>
        </a:accent1>
        <a:accent2>
          <a:srgbClr val="C7C8B0"/>
        </a:accent2>
        <a:accent3>
          <a:srgbClr val="E6E7DE"/>
        </a:accent3>
        <a:accent4>
          <a:srgbClr val="3D1D12"/>
        </a:accent4>
        <a:accent5>
          <a:srgbClr val="EAE9E4"/>
        </a:accent5>
        <a:accent6>
          <a:srgbClr val="B4B59F"/>
        </a:accent6>
        <a:hlink>
          <a:srgbClr val="CC9900"/>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Bold Stripes">
  <a:themeElements>
    <a:clrScheme name="Bold Stripes 2">
      <a:dk1>
        <a:srgbClr val="000000"/>
      </a:dk1>
      <a:lt1>
        <a:srgbClr val="EAEAEA"/>
      </a:lt1>
      <a:dk2>
        <a:srgbClr val="003366"/>
      </a:dk2>
      <a:lt2>
        <a:srgbClr val="EAEAEA"/>
      </a:lt2>
      <a:accent1>
        <a:srgbClr val="FFFFFF"/>
      </a:accent1>
      <a:accent2>
        <a:srgbClr val="DDDDDD"/>
      </a:accent2>
      <a:accent3>
        <a:srgbClr val="F3F3F3"/>
      </a:accent3>
      <a:accent4>
        <a:srgbClr val="000000"/>
      </a:accent4>
      <a:accent5>
        <a:srgbClr val="FFFFFF"/>
      </a:accent5>
      <a:accent6>
        <a:srgbClr val="C8C8C8"/>
      </a:accent6>
      <a:hlink>
        <a:srgbClr val="336699"/>
      </a:hlink>
      <a:folHlink>
        <a:srgbClr val="9A0000"/>
      </a:folHlink>
    </a:clrScheme>
    <a:fontScheme name="Bold Stripes">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400" b="0" i="0" u="none" strike="noStrike" cap="none" normalizeH="0" baseline="0" smtClean="0">
            <a:ln>
              <a:noFill/>
            </a:ln>
            <a:solidFill>
              <a:schemeClr val="tx1"/>
            </a:solidFill>
            <a:effectLst/>
            <a:latin typeface="Verdana" pitchFamily="34"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400" b="0" i="0" u="none" strike="noStrike" cap="none" normalizeH="0" baseline="0" smtClean="0">
            <a:ln>
              <a:noFill/>
            </a:ln>
            <a:solidFill>
              <a:schemeClr val="tx1"/>
            </a:solidFill>
            <a:effectLst/>
            <a:latin typeface="Verdana" pitchFamily="34" charset="0"/>
            <a:ea typeface="ＭＳ Ｐゴシック" pitchFamily="50" charset="-128"/>
          </a:defRPr>
        </a:defPPr>
      </a:lstStyle>
    </a:lnDef>
  </a:objectDefaults>
  <a:extraClrSchemeLst>
    <a:extraClrScheme>
      <a:clrScheme name="Bold Stripes 1">
        <a:dk1>
          <a:srgbClr val="356677"/>
        </a:dk1>
        <a:lt1>
          <a:srgbClr val="FFFFFF"/>
        </a:lt1>
        <a:dk2>
          <a:srgbClr val="3E798E"/>
        </a:dk2>
        <a:lt2>
          <a:srgbClr val="FFFFCC"/>
        </a:lt2>
        <a:accent1>
          <a:srgbClr val="7FA0B1"/>
        </a:accent1>
        <a:accent2>
          <a:srgbClr val="3A7184"/>
        </a:accent2>
        <a:accent3>
          <a:srgbClr val="AFBEC6"/>
        </a:accent3>
        <a:accent4>
          <a:srgbClr val="DADADA"/>
        </a:accent4>
        <a:accent5>
          <a:srgbClr val="C0CDD5"/>
        </a:accent5>
        <a:accent6>
          <a:srgbClr val="346677"/>
        </a:accent6>
        <a:hlink>
          <a:srgbClr val="FFBF0B"/>
        </a:hlink>
        <a:folHlink>
          <a:srgbClr val="CC9900"/>
        </a:folHlink>
      </a:clrScheme>
      <a:clrMap bg1="dk2" tx1="lt1" bg2="dk1" tx2="lt2" accent1="accent1" accent2="accent2" accent3="accent3" accent4="accent4" accent5="accent5" accent6="accent6" hlink="hlink" folHlink="folHlink"/>
    </a:extraClrScheme>
    <a:extraClrScheme>
      <a:clrScheme name="Bold Stripes 2">
        <a:dk1>
          <a:srgbClr val="000000"/>
        </a:dk1>
        <a:lt1>
          <a:srgbClr val="EAEAEA"/>
        </a:lt1>
        <a:dk2>
          <a:srgbClr val="003366"/>
        </a:dk2>
        <a:lt2>
          <a:srgbClr val="EAEAEA"/>
        </a:lt2>
        <a:accent1>
          <a:srgbClr val="FFFFFF"/>
        </a:accent1>
        <a:accent2>
          <a:srgbClr val="DDDDDD"/>
        </a:accent2>
        <a:accent3>
          <a:srgbClr val="F3F3F3"/>
        </a:accent3>
        <a:accent4>
          <a:srgbClr val="000000"/>
        </a:accent4>
        <a:accent5>
          <a:srgbClr val="FFFFFF"/>
        </a:accent5>
        <a:accent6>
          <a:srgbClr val="C8C8C8"/>
        </a:accent6>
        <a:hlink>
          <a:srgbClr val="336699"/>
        </a:hlink>
        <a:folHlink>
          <a:srgbClr val="9A0000"/>
        </a:folHlink>
      </a:clrScheme>
      <a:clrMap bg1="lt1" tx1="dk1" bg2="lt2" tx2="dk2" accent1="accent1" accent2="accent2" accent3="accent3" accent4="accent4" accent5="accent5" accent6="accent6" hlink="hlink" folHlink="folHlink"/>
    </a:extraClrScheme>
    <a:extraClrScheme>
      <a:clrScheme name="Bold Stripes 3">
        <a:dk1>
          <a:srgbClr val="000000"/>
        </a:dk1>
        <a:lt1>
          <a:srgbClr val="EAEAEA"/>
        </a:lt1>
        <a:dk2>
          <a:srgbClr val="000000"/>
        </a:dk2>
        <a:lt2>
          <a:srgbClr val="EAEAEA"/>
        </a:lt2>
        <a:accent1>
          <a:srgbClr val="FFFFFF"/>
        </a:accent1>
        <a:accent2>
          <a:srgbClr val="DDDDDD"/>
        </a:accent2>
        <a:accent3>
          <a:srgbClr val="F3F3F3"/>
        </a:accent3>
        <a:accent4>
          <a:srgbClr val="000000"/>
        </a:accent4>
        <a:accent5>
          <a:srgbClr val="FFFFFF"/>
        </a:accent5>
        <a:accent6>
          <a:srgbClr val="C8C8C8"/>
        </a:accent6>
        <a:hlink>
          <a:srgbClr val="777777"/>
        </a:hlink>
        <a:folHlink>
          <a:srgbClr val="969696"/>
        </a:folHlink>
      </a:clrScheme>
      <a:clrMap bg1="lt1" tx1="dk1" bg2="lt2" tx2="dk2" accent1="accent1" accent2="accent2" accent3="accent3" accent4="accent4" accent5="accent5" accent6="accent6" hlink="hlink" folHlink="folHlink"/>
    </a:extraClrScheme>
    <a:extraClrScheme>
      <a:clrScheme name="Bold Stripes 4">
        <a:dk1>
          <a:srgbClr val="492417"/>
        </a:dk1>
        <a:lt1>
          <a:srgbClr val="D4D5C3"/>
        </a:lt1>
        <a:dk2>
          <a:srgbClr val="6E4900"/>
        </a:dk2>
        <a:lt2>
          <a:srgbClr val="B9BA9C"/>
        </a:lt2>
        <a:accent1>
          <a:srgbClr val="DBD8CF"/>
        </a:accent1>
        <a:accent2>
          <a:srgbClr val="C7C8B0"/>
        </a:accent2>
        <a:accent3>
          <a:srgbClr val="E6E7DE"/>
        </a:accent3>
        <a:accent4>
          <a:srgbClr val="3D1D12"/>
        </a:accent4>
        <a:accent5>
          <a:srgbClr val="EAE9E4"/>
        </a:accent5>
        <a:accent6>
          <a:srgbClr val="B4B59F"/>
        </a:accent6>
        <a:hlink>
          <a:srgbClr val="CC9900"/>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標準デザイン">
  <a:themeElements>
    <a:clrScheme name="標準デザイン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Verdana"/>
        <a:ea typeface="HGPｺﾞｼｯｸE"/>
        <a:cs typeface=""/>
      </a:majorFont>
      <a:minorFont>
        <a:latin typeface="Verdana"/>
        <a:ea typeface="HGPｺﾞｼｯｸ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chemeClr val="bg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3200" b="0" i="0" u="none" strike="noStrike" cap="none" normalizeH="0" baseline="0" smtClean="0">
            <a:ln>
              <a:noFill/>
            </a:ln>
            <a:solidFill>
              <a:schemeClr val="bg1"/>
            </a:solidFill>
            <a:effectLst/>
            <a:latin typeface="Verdana" pitchFamily="34" charset="0"/>
            <a:ea typeface="HGPｺﾞｼｯｸE" pitchFamily="50" charset="-128"/>
          </a:defRPr>
        </a:defPPr>
      </a:lstStyle>
    </a:spDef>
    <a:lnDef>
      <a:spPr bwMode="auto">
        <a:xfrm>
          <a:off x="0" y="0"/>
          <a:ext cx="1" cy="1"/>
        </a:xfrm>
        <a:custGeom>
          <a:avLst/>
          <a:gdLst/>
          <a:ahLst/>
          <a:cxnLst/>
          <a:rect l="0" t="0" r="0" b="0"/>
          <a:pathLst/>
        </a:custGeom>
        <a:noFill/>
        <a:ln w="25400" cap="flat" cmpd="sng" algn="ctr">
          <a:solidFill>
            <a:schemeClr val="bg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3200" b="0" i="0" u="none" strike="noStrike" cap="none" normalizeH="0" baseline="0" smtClean="0">
            <a:ln>
              <a:noFill/>
            </a:ln>
            <a:solidFill>
              <a:schemeClr val="bg1"/>
            </a:solidFill>
            <a:effectLst/>
            <a:latin typeface="Verdana" pitchFamily="34" charset="0"/>
            <a:ea typeface="HGPｺﾞｼｯｸE"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ELEGANT">
  <a:themeElements>
    <a:clrScheme name="1_ELEGANT 3">
      <a:dk1>
        <a:srgbClr val="000000"/>
      </a:dk1>
      <a:lt1>
        <a:srgbClr val="FFFFFF"/>
      </a:lt1>
      <a:dk2>
        <a:srgbClr val="000000"/>
      </a:dk2>
      <a:lt2>
        <a:srgbClr val="CECECE"/>
      </a:lt2>
      <a:accent1>
        <a:srgbClr val="DADADA"/>
      </a:accent1>
      <a:accent2>
        <a:srgbClr val="676767"/>
      </a:accent2>
      <a:accent3>
        <a:srgbClr val="FFFFFF"/>
      </a:accent3>
      <a:accent4>
        <a:srgbClr val="000000"/>
      </a:accent4>
      <a:accent5>
        <a:srgbClr val="EAEAEA"/>
      </a:accent5>
      <a:accent6>
        <a:srgbClr val="5D5D5D"/>
      </a:accent6>
      <a:hlink>
        <a:srgbClr val="474747"/>
      </a:hlink>
      <a:folHlink>
        <a:srgbClr val="919191"/>
      </a:folHlink>
    </a:clrScheme>
    <a:fontScheme name="1_ELEGANT">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chemeClr val="bg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3200" b="0" i="0" u="none" strike="noStrike" cap="none" normalizeH="0" baseline="0" smtClean="0">
            <a:ln>
              <a:noFill/>
            </a:ln>
            <a:solidFill>
              <a:schemeClr val="bg1"/>
            </a:solidFill>
            <a:effectLst/>
            <a:latin typeface="Verdana" pitchFamily="34" charset="0"/>
            <a:ea typeface="HGPｺﾞｼｯｸE" pitchFamily="50" charset="-128"/>
          </a:defRPr>
        </a:defPPr>
      </a:lstStyle>
    </a:spDef>
    <a:lnDef>
      <a:spPr bwMode="auto">
        <a:xfrm>
          <a:off x="0" y="0"/>
          <a:ext cx="1" cy="1"/>
        </a:xfrm>
        <a:custGeom>
          <a:avLst/>
          <a:gdLst/>
          <a:ahLst/>
          <a:cxnLst/>
          <a:rect l="0" t="0" r="0" b="0"/>
          <a:pathLst/>
        </a:custGeom>
        <a:noFill/>
        <a:ln w="25400" cap="flat" cmpd="sng" algn="ctr">
          <a:solidFill>
            <a:schemeClr val="bg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3200" b="0" i="0" u="none" strike="noStrike" cap="none" normalizeH="0" baseline="0" smtClean="0">
            <a:ln>
              <a:noFill/>
            </a:ln>
            <a:solidFill>
              <a:schemeClr val="bg1"/>
            </a:solidFill>
            <a:effectLst/>
            <a:latin typeface="Verdana" pitchFamily="34" charset="0"/>
            <a:ea typeface="HGPｺﾞｼｯｸE" pitchFamily="50" charset="-128"/>
          </a:defRPr>
        </a:defPPr>
      </a:lstStyle>
    </a:lnDef>
  </a:objectDefaults>
  <a:extraClrSchemeLst>
    <a:extraClrScheme>
      <a:clrScheme name="1_ELEGANT 1">
        <a:dk1>
          <a:srgbClr val="000000"/>
        </a:dk1>
        <a:lt1>
          <a:srgbClr val="FFFFFF"/>
        </a:lt1>
        <a:dk2>
          <a:srgbClr val="990066"/>
        </a:dk2>
        <a:lt2>
          <a:srgbClr val="FFFF00"/>
        </a:lt2>
        <a:accent1>
          <a:srgbClr val="996633"/>
        </a:accent1>
        <a:accent2>
          <a:srgbClr val="CC6600"/>
        </a:accent2>
        <a:accent3>
          <a:srgbClr val="CAAAB8"/>
        </a:accent3>
        <a:accent4>
          <a:srgbClr val="DADADA"/>
        </a:accent4>
        <a:accent5>
          <a:srgbClr val="CAB8AD"/>
        </a:accent5>
        <a:accent6>
          <a:srgbClr val="B95C00"/>
        </a:accent6>
        <a:hlink>
          <a:srgbClr val="999933"/>
        </a:hlink>
        <a:folHlink>
          <a:srgbClr val="CC0099"/>
        </a:folHlink>
      </a:clrScheme>
      <a:clrMap bg1="dk2" tx1="lt1" bg2="dk1" tx2="lt2" accent1="accent1" accent2="accent2" accent3="accent3" accent4="accent4" accent5="accent5" accent6="accent6" hlink="hlink" folHlink="folHlink"/>
    </a:extraClrScheme>
    <a:extraClrScheme>
      <a:clrScheme name="1_ELEGANT 2">
        <a:dk1>
          <a:srgbClr val="000000"/>
        </a:dk1>
        <a:lt1>
          <a:srgbClr val="9999FF"/>
        </a:lt1>
        <a:dk2>
          <a:srgbClr val="6600FF"/>
        </a:dk2>
        <a:lt2>
          <a:srgbClr val="FFFFFF"/>
        </a:lt2>
        <a:accent1>
          <a:srgbClr val="CCCCFF"/>
        </a:accent1>
        <a:accent2>
          <a:srgbClr val="FF99FF"/>
        </a:accent2>
        <a:accent3>
          <a:srgbClr val="CACAFF"/>
        </a:accent3>
        <a:accent4>
          <a:srgbClr val="000000"/>
        </a:accent4>
        <a:accent5>
          <a:srgbClr val="E2E2FF"/>
        </a:accent5>
        <a:accent6>
          <a:srgbClr val="E78AE7"/>
        </a:accent6>
        <a:hlink>
          <a:srgbClr val="00CC66"/>
        </a:hlink>
        <a:folHlink>
          <a:srgbClr val="6666FF"/>
        </a:folHlink>
      </a:clrScheme>
      <a:clrMap bg1="lt1" tx1="dk1" bg2="lt2" tx2="dk2" accent1="accent1" accent2="accent2" accent3="accent3" accent4="accent4" accent5="accent5" accent6="accent6" hlink="hlink" folHlink="folHlink"/>
    </a:extraClrScheme>
    <a:extraClrScheme>
      <a:clrScheme name="1_ELEGANT 3">
        <a:dk1>
          <a:srgbClr val="000000"/>
        </a:dk1>
        <a:lt1>
          <a:srgbClr val="FFFFFF"/>
        </a:lt1>
        <a:dk2>
          <a:srgbClr val="000000"/>
        </a:dk2>
        <a:lt2>
          <a:srgbClr val="CECECE"/>
        </a:lt2>
        <a:accent1>
          <a:srgbClr val="DADADA"/>
        </a:accent1>
        <a:accent2>
          <a:srgbClr val="676767"/>
        </a:accent2>
        <a:accent3>
          <a:srgbClr val="FFFFFF"/>
        </a:accent3>
        <a:accent4>
          <a:srgbClr val="000000"/>
        </a:accent4>
        <a:accent5>
          <a:srgbClr val="EAEAEA"/>
        </a:accent5>
        <a:accent6>
          <a:srgbClr val="5D5D5D"/>
        </a:accent6>
        <a:hlink>
          <a:srgbClr val="474747"/>
        </a:hlink>
        <a:folHlink>
          <a:srgbClr val="919191"/>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2090</TotalTime>
  <Words>2726</Words>
  <Application>Microsoft Office PowerPoint</Application>
  <PresentationFormat>画面に合わせる (4:3)</PresentationFormat>
  <Paragraphs>521</Paragraphs>
  <Slides>56</Slides>
  <Notes>56</Notes>
  <HiddenSlides>2</HiddenSlides>
  <MMClips>0</MMClips>
  <ScaleCrop>false</ScaleCrop>
  <HeadingPairs>
    <vt:vector size="6" baseType="variant">
      <vt:variant>
        <vt:lpstr>使用されているフォント</vt:lpstr>
      </vt:variant>
      <vt:variant>
        <vt:i4>12</vt:i4>
      </vt:variant>
      <vt:variant>
        <vt:lpstr>テーマ</vt:lpstr>
      </vt:variant>
      <vt:variant>
        <vt:i4>24</vt:i4>
      </vt:variant>
      <vt:variant>
        <vt:lpstr>スライド タイトル</vt:lpstr>
      </vt:variant>
      <vt:variant>
        <vt:i4>56</vt:i4>
      </vt:variant>
    </vt:vector>
  </HeadingPairs>
  <TitlesOfParts>
    <vt:vector size="92" baseType="lpstr">
      <vt:lpstr>HGPｺﾞｼｯｸE</vt:lpstr>
      <vt:lpstr>Monotype Sorts</vt:lpstr>
      <vt:lpstr>ＭＳ Ｐゴシック</vt:lpstr>
      <vt:lpstr>ＭＳ Ｐ明朝</vt:lpstr>
      <vt:lpstr>ＭＳ ゴシック</vt:lpstr>
      <vt:lpstr>ＭＳ 明朝</vt:lpstr>
      <vt:lpstr>Arial</vt:lpstr>
      <vt:lpstr>Century</vt:lpstr>
      <vt:lpstr>Tahoma</vt:lpstr>
      <vt:lpstr>Times New Roman</vt:lpstr>
      <vt:lpstr>Verdana</vt:lpstr>
      <vt:lpstr>Wingdings</vt:lpstr>
      <vt:lpstr>標準デザイン</vt:lpstr>
      <vt:lpstr>1_標準デザイン</vt:lpstr>
      <vt:lpstr>1_sidebarc</vt:lpstr>
      <vt:lpstr>1_Globe</vt:lpstr>
      <vt:lpstr>3_Bold Stripes</vt:lpstr>
      <vt:lpstr>4_Bold Stripes</vt:lpstr>
      <vt:lpstr>Bold Stripes</vt:lpstr>
      <vt:lpstr>3_標準デザイン</vt:lpstr>
      <vt:lpstr>1_ELEGANT</vt:lpstr>
      <vt:lpstr>5_標準デザイン</vt:lpstr>
      <vt:lpstr>7_標準デザイン</vt:lpstr>
      <vt:lpstr>8_標準デザイン</vt:lpstr>
      <vt:lpstr>9_標準デザイン</vt:lpstr>
      <vt:lpstr>10_標準デザイン</vt:lpstr>
      <vt:lpstr>11_標準デザイン</vt:lpstr>
      <vt:lpstr>12_標準デザイン</vt:lpstr>
      <vt:lpstr>13_標準デザイン</vt:lpstr>
      <vt:lpstr>14_標準デザイン</vt:lpstr>
      <vt:lpstr>15_標準デザイン</vt:lpstr>
      <vt:lpstr>16_標準デザイン</vt:lpstr>
      <vt:lpstr>17_標準デザイン</vt:lpstr>
      <vt:lpstr>工学院大学</vt:lpstr>
      <vt:lpstr>2_標準デザイン</vt:lpstr>
      <vt:lpstr>4_標準デザイン</vt:lpstr>
      <vt:lpstr>よい発表をするために</vt:lpstr>
      <vt:lpstr>第1部：内容編　アウトライン</vt:lpstr>
      <vt:lpstr>富士吉田合宿とは</vt:lpstr>
      <vt:lpstr>富士吉田合宿で、聴衆が知りたいことは何だろうか?</vt:lpstr>
      <vt:lpstr>発表を役立てよう!! 楽しもう!!</vt:lpstr>
      <vt:lpstr>興味を持ってもらうためには?</vt:lpstr>
      <vt:lpstr>興味を持ってもらうためには?</vt:lpstr>
      <vt:lpstr>富士吉田合宿で話すべきこと</vt:lpstr>
      <vt:lpstr>スライドの構成（富士吉田用）</vt:lpstr>
      <vt:lpstr>発表の要旨(全体像)を考える。</vt:lpstr>
      <vt:lpstr>研究の社会的背景・具体例</vt:lpstr>
      <vt:lpstr>研究の学術的背景・具体例</vt:lpstr>
      <vt:lpstr>「研究方法」で話すこと</vt:lpstr>
      <vt:lpstr>方針がまとまったら</vt:lpstr>
      <vt:lpstr>発表メモ作り</vt:lpstr>
      <vt:lpstr>考えよう：君の研究の場合は?</vt:lpstr>
      <vt:lpstr>第1部終了</vt:lpstr>
      <vt:lpstr>第2部：スライド準備編　アウトライン</vt:lpstr>
      <vt:lpstr>スライドに何を入れるか?</vt:lpstr>
      <vt:lpstr>悪い例（解析モデル）</vt:lpstr>
      <vt:lpstr>排気ガスの解析モデル</vt:lpstr>
      <vt:lpstr>研究の社会的背景</vt:lpstr>
      <vt:lpstr>氷海水槽での実験</vt:lpstr>
      <vt:lpstr>Difficulties</vt:lpstr>
      <vt:lpstr>Circular Cylinder</vt:lpstr>
      <vt:lpstr>見積もり結果</vt:lpstr>
      <vt:lpstr>スライド作成のまとめ</vt:lpstr>
      <vt:lpstr>スライドの文字、体裁</vt:lpstr>
      <vt:lpstr>スライドの配色</vt:lpstr>
      <vt:lpstr>スライドの配色</vt:lpstr>
      <vt:lpstr>スライドの配色</vt:lpstr>
      <vt:lpstr>スライドの配色・悪い例</vt:lpstr>
      <vt:lpstr>スライドの背景</vt:lpstr>
      <vt:lpstr>スライドの書式</vt:lpstr>
      <vt:lpstr>スライドの書式</vt:lpstr>
      <vt:lpstr>Wind Tunnel Setup</vt:lpstr>
      <vt:lpstr>BulletとODEの解析の比較</vt:lpstr>
      <vt:lpstr>グラフには気をつけろ! ソフトに使われるな!　使いこなせ!</vt:lpstr>
      <vt:lpstr>Excel 2007標準そのままのグラフ</vt:lpstr>
      <vt:lpstr>羽ばたき周波数と推進速度の関係</vt:lpstr>
      <vt:lpstr>スライド作成のまとめ</vt:lpstr>
      <vt:lpstr>第2部終了</vt:lpstr>
      <vt:lpstr>第3部：発表編　アウトライン</vt:lpstr>
      <vt:lpstr>話し方も、スライド作成と 同じぐらい大切</vt:lpstr>
      <vt:lpstr>発表は演技だ!</vt:lpstr>
      <vt:lpstr>原稿(台本)は必要か?</vt:lpstr>
      <vt:lpstr>もし君が緊張しやすい タイプだったら</vt:lpstr>
      <vt:lpstr>原稿が用意できたら： 声を出して練習しよう!!</vt:lpstr>
      <vt:lpstr>原稿が用意できたら： 声を出して練習しよう!!</vt:lpstr>
      <vt:lpstr>いざ、本番</vt:lpstr>
      <vt:lpstr>相手に聞いてもらうために</vt:lpstr>
      <vt:lpstr>相手のほうを見ながら話す</vt:lpstr>
      <vt:lpstr>興味を持ってもらうためには</vt:lpstr>
      <vt:lpstr>発表のまとめ</vt:lpstr>
      <vt:lpstr>氷による抵抗（氷荷重の進行方向成分）の評価</vt:lpstr>
      <vt:lpstr>大学のロゴ入りスライドの例</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minnie</dc:creator>
  <cp:lastModifiedBy>金野祥久</cp:lastModifiedBy>
  <cp:revision>67</cp:revision>
  <dcterms:created xsi:type="dcterms:W3CDTF">1601-01-01T00:00:00Z</dcterms:created>
  <dcterms:modified xsi:type="dcterms:W3CDTF">2014-05-16T04:04:44Z</dcterms:modified>
</cp:coreProperties>
</file>